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59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1B8CC1"/>
    <a:srgbClr val="00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33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i Liikanen" userId="31c52f26-694c-49aa-b4aa-73b25edc00a1" providerId="ADAL" clId="{8758590F-DD72-40A9-91CD-269112CC2D35}"/>
    <pc:docChg chg="custSel modSld">
      <pc:chgData name="Kirsi Liikanen" userId="31c52f26-694c-49aa-b4aa-73b25edc00a1" providerId="ADAL" clId="{8758590F-DD72-40A9-91CD-269112CC2D35}" dt="2025-04-17T09:32:19.780" v="30" actId="20577"/>
      <pc:docMkLst>
        <pc:docMk/>
      </pc:docMkLst>
      <pc:sldChg chg="modSp mod">
        <pc:chgData name="Kirsi Liikanen" userId="31c52f26-694c-49aa-b4aa-73b25edc00a1" providerId="ADAL" clId="{8758590F-DD72-40A9-91CD-269112CC2D35}" dt="2025-04-17T09:32:19.780" v="30" actId="20577"/>
        <pc:sldMkLst>
          <pc:docMk/>
          <pc:sldMk cId="515545709" sldId="262"/>
        </pc:sldMkLst>
        <pc:spChg chg="mod">
          <ac:chgData name="Kirsi Liikanen" userId="31c52f26-694c-49aa-b4aa-73b25edc00a1" providerId="ADAL" clId="{8758590F-DD72-40A9-91CD-269112CC2D35}" dt="2025-04-17T09:32:19.780" v="30" actId="20577"/>
          <ac:spMkLst>
            <pc:docMk/>
            <pc:sldMk cId="515545709" sldId="262"/>
            <ac:spMk id="3" creationId="{21804612-4E14-31CF-61C7-B39578B864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yriad Pro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915CF-5F46-488B-8A79-10BD709F8946}" type="datetimeFigureOut">
              <a:rPr lang="fi-FI" smtClean="0">
                <a:latin typeface="Myriad Pro"/>
              </a:rPr>
              <a:t>17.4.2025</a:t>
            </a:fld>
            <a:endParaRPr lang="fi-FI" dirty="0">
              <a:latin typeface="Myriad Pro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yriad Pro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EA3A7-A2AC-4A9A-85CA-5A4566BC3AAB}" type="slidenum">
              <a:rPr lang="fi-FI" smtClean="0">
                <a:latin typeface="Myriad Pro"/>
              </a:rPr>
              <a:t>‹#›</a:t>
            </a:fld>
            <a:endParaRPr lang="fi-FI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511861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/>
              </a:defRPr>
            </a:lvl1pPr>
          </a:lstStyle>
          <a:p>
            <a:fld id="{03B99D67-EABF-44FC-9446-6D8C6F413475}" type="datetimeFigureOut">
              <a:rPr lang="fi-FI" smtClean="0"/>
              <a:pPr/>
              <a:t>17.4.2025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/>
              </a:defRPr>
            </a:lvl1pPr>
          </a:lstStyle>
          <a:p>
            <a:fld id="{B74F78E9-6BE0-4441-A384-4800E5EBDDD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21299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yriad Pro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yriad Pro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yriad Pro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yriad Pro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yriad Pro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asettelu">
    <p:bg>
      <p:bgPr>
        <a:solidFill>
          <a:srgbClr val="1B8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5946" y="5545174"/>
            <a:ext cx="1559948" cy="1312826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402055" y="-47716"/>
            <a:ext cx="1523663" cy="145185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" y="1381200"/>
            <a:ext cx="1465439" cy="1425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16981" y="291964"/>
            <a:ext cx="14542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4" name="Picture 3" descr="spkl_ne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39" y="4437116"/>
            <a:ext cx="4962572" cy="3101609"/>
          </a:xfrm>
          <a:prstGeom prst="rect">
            <a:avLst/>
          </a:prstGeom>
        </p:spPr>
      </p:pic>
      <p:pic>
        <p:nvPicPr>
          <p:cNvPr id="5" name="Picture 4" descr="spkl_kuva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1" b="47115"/>
          <a:stretch/>
        </p:blipFill>
        <p:spPr>
          <a:xfrm>
            <a:off x="1" y="-45548"/>
            <a:ext cx="4431611" cy="4218614"/>
          </a:xfrm>
          <a:prstGeom prst="rect">
            <a:avLst/>
          </a:prstGeom>
        </p:spPr>
      </p:pic>
      <p:pic>
        <p:nvPicPr>
          <p:cNvPr id="14" name="Picture 13" descr="spkl_kuva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1" t="49708" r="22784" b="24206"/>
          <a:stretch/>
        </p:blipFill>
        <p:spPr>
          <a:xfrm>
            <a:off x="1118521" y="3880427"/>
            <a:ext cx="3840729" cy="2080931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464732" y="5552433"/>
            <a:ext cx="1473203" cy="13055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/>
            </a:endParaRPr>
          </a:p>
        </p:txBody>
      </p:sp>
      <p:pic>
        <p:nvPicPr>
          <p:cNvPr id="23" name="Picture 22" descr="spkl_kuva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9" t="18311" r="22784" b="60820"/>
          <a:stretch/>
        </p:blipFill>
        <p:spPr>
          <a:xfrm>
            <a:off x="-1687246" y="7560725"/>
            <a:ext cx="1942859" cy="1619467"/>
          </a:xfrm>
          <a:prstGeom prst="rect">
            <a:avLst/>
          </a:prstGeom>
        </p:spPr>
      </p:pic>
      <p:pic>
        <p:nvPicPr>
          <p:cNvPr id="24" name="Picture 23" descr="spkl_kuva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9" t="18311" r="22784" b="60820"/>
          <a:stretch/>
        </p:blipFill>
        <p:spPr>
          <a:xfrm>
            <a:off x="2912072" y="5551655"/>
            <a:ext cx="1942859" cy="1619467"/>
          </a:xfrm>
          <a:prstGeom prst="rect">
            <a:avLst/>
          </a:prstGeom>
        </p:spPr>
      </p:pic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1277820" y="2240820"/>
            <a:ext cx="10515600" cy="1325563"/>
          </a:xfrm>
        </p:spPr>
        <p:txBody>
          <a:bodyPr>
            <a:noAutofit/>
          </a:bodyPr>
          <a:lstStyle>
            <a:lvl1pPr algn="r">
              <a:defRPr sz="5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3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41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2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132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448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4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/>
              </a:defRPr>
            </a:lvl1pPr>
          </a:lstStyle>
          <a:p>
            <a:r>
              <a:rPr lang="fi-FI" dirty="0"/>
              <a:t>SUOMEN PALVELUSKOIRALIITTO 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/>
              </a:defRPr>
            </a:lvl1pPr>
          </a:lstStyle>
          <a:p>
            <a:fld id="{954F3909-DF74-47FA-9D0E-48919F166A9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970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Picture 4" descr="spkl_kuvat2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10610057" y="135657"/>
            <a:ext cx="1454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8A3F2-7037-48B2-B27A-2CBBBB0164B7}" type="datetimeFigureOut">
              <a:rPr lang="fi-FI" smtClean="0">
                <a:latin typeface="Myriad Pro"/>
              </a:rPr>
              <a:pPr/>
              <a:t>17.4.2025</a:t>
            </a:fld>
            <a:endParaRPr lang="fi-FI" dirty="0">
              <a:latin typeface="Myriad Pro"/>
            </a:endParaRPr>
          </a:p>
        </p:txBody>
      </p:sp>
      <p:pic>
        <p:nvPicPr>
          <p:cNvPr id="7" name="Picture 6" descr="spkl_neg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55" y="4349191"/>
            <a:ext cx="4962572" cy="3101609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66832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838204" y="1830502"/>
            <a:ext cx="10515600" cy="1325563"/>
          </a:xfrm>
        </p:spPr>
        <p:txBody>
          <a:bodyPr>
            <a:noAutofit/>
          </a:bodyPr>
          <a:lstStyle>
            <a:lvl1pPr algn="ctr">
              <a:defRPr sz="5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3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5243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B8CC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211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C3C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10360245" y="199856"/>
            <a:ext cx="1454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rgbClr val="1B8CC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8A3F2-7037-48B2-B27A-2CBBBB0164B7}" type="datetimeFigureOut">
              <a:rPr lang="fi-FI" smtClean="0">
                <a:latin typeface="Myriad Pro"/>
              </a:rPr>
              <a:pPr/>
              <a:t>17.4.2025</a:t>
            </a:fld>
            <a:endParaRPr lang="fi-FI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3738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10360245" y="199856"/>
            <a:ext cx="1454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rgbClr val="1B8CC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8A3F2-7037-48B2-B27A-2CBBBB0164B7}" type="datetimeFigureOut">
              <a:rPr lang="fi-FI" smtClean="0">
                <a:latin typeface="Myriad Pro"/>
              </a:rPr>
              <a:pPr/>
              <a:t>17.4.2025</a:t>
            </a:fld>
            <a:endParaRPr lang="fi-FI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7979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73909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361882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0360245" y="199856"/>
            <a:ext cx="1454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rgbClr val="1B8CC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8A3F2-7037-48B2-B27A-2CBBBB0164B7}" type="datetimeFigureOut">
              <a:rPr lang="fi-FI" smtClean="0">
                <a:latin typeface="Myriad Pro"/>
              </a:rPr>
              <a:pPr/>
              <a:t>17.4.2025</a:t>
            </a:fld>
            <a:endParaRPr lang="fi-FI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2080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0360245" y="199856"/>
            <a:ext cx="1454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rgbClr val="1B8CC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8A3F2-7037-48B2-B27A-2CBBBB0164B7}" type="datetimeFigureOut">
              <a:rPr lang="fi-FI" smtClean="0">
                <a:latin typeface="Myriad Pro"/>
              </a:rPr>
              <a:pPr/>
              <a:t>17.4.2025</a:t>
            </a:fld>
            <a:endParaRPr lang="fi-FI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0421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6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31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4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10360245" y="199856"/>
            <a:ext cx="1454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rgbClr val="1B8CC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8A3F2-7037-48B2-B27A-2CBBBB0164B7}" type="datetimeFigureOut">
              <a:rPr lang="fi-FI" smtClean="0">
                <a:latin typeface="Myriad Pro"/>
              </a:rPr>
              <a:pPr/>
              <a:t>17.4.2025</a:t>
            </a:fld>
            <a:endParaRPr lang="fi-FI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0637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7083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591" y="5253550"/>
            <a:ext cx="2825029" cy="16044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-2366722" y="6562127"/>
            <a:ext cx="11525756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903377" y="6562127"/>
            <a:ext cx="11525756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0245" y="199856"/>
            <a:ext cx="1454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B8CC1"/>
                </a:solidFill>
                <a:latin typeface="Myriad Pro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171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B8CC1"/>
          </a:solidFill>
          <a:latin typeface="Myriad Pro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8CC1"/>
        </a:buClr>
        <a:buFont typeface="Arial"/>
        <a:buChar char="•"/>
        <a:defRPr sz="28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380296" y="2503141"/>
            <a:ext cx="10515600" cy="2258046"/>
          </a:xfrm>
        </p:spPr>
        <p:txBody>
          <a:bodyPr/>
          <a:lstStyle/>
          <a:p>
            <a:br>
              <a:rPr lang="fi-FI" sz="4400" dirty="0"/>
            </a:br>
            <a:endParaRPr lang="en-US" sz="4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8B5D8B-D34B-773D-2DDD-52E77ED222F3}"/>
              </a:ext>
            </a:extLst>
          </p:cNvPr>
          <p:cNvSpPr txBox="1">
            <a:spLocks/>
          </p:cNvSpPr>
          <p:nvPr/>
        </p:nvSpPr>
        <p:spPr>
          <a:xfrm>
            <a:off x="3066473" y="2299854"/>
            <a:ext cx="8461500" cy="2101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kern="1200">
                <a:solidFill>
                  <a:schemeClr val="bg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GB" dirty="0" err="1"/>
              <a:t>Maastokoulutusohjaajan</a:t>
            </a:r>
            <a:r>
              <a:rPr lang="en-GB" dirty="0"/>
              <a:t> portfolio, </a:t>
            </a:r>
            <a:r>
              <a:rPr lang="en-GB" dirty="0" err="1"/>
              <a:t>pelastuskoiralajit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9778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DD846-97F1-4A74-D00F-A3E485BF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F3CB63-8BCD-E2D8-8430-9E7022B5B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15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err="1"/>
              <a:t>Hakija</a:t>
            </a:r>
            <a:r>
              <a:rPr lang="en-GB" sz="2400" dirty="0"/>
              <a:t>:</a:t>
            </a:r>
          </a:p>
          <a:p>
            <a:r>
              <a:rPr lang="en-GB" sz="2400" dirty="0"/>
              <a:t>Laji:</a:t>
            </a:r>
          </a:p>
          <a:p>
            <a:r>
              <a:rPr lang="en-GB" sz="2400" dirty="0"/>
              <a:t>Itse </a:t>
            </a:r>
            <a:r>
              <a:rPr lang="en-GB" sz="2400" dirty="0" err="1"/>
              <a:t>koulutetulla</a:t>
            </a:r>
            <a:r>
              <a:rPr lang="en-GB" sz="2400" dirty="0"/>
              <a:t> </a:t>
            </a:r>
            <a:r>
              <a:rPr lang="en-GB" sz="2400" dirty="0" err="1"/>
              <a:t>koiralla</a:t>
            </a:r>
            <a:r>
              <a:rPr lang="en-GB" sz="2400" dirty="0"/>
              <a:t>/</a:t>
            </a:r>
            <a:r>
              <a:rPr lang="en-GB" sz="2400" dirty="0" err="1"/>
              <a:t>koirilla</a:t>
            </a:r>
            <a:r>
              <a:rPr lang="en-GB" sz="2400" dirty="0"/>
              <a:t> </a:t>
            </a:r>
            <a:r>
              <a:rPr lang="en-GB" sz="2400" dirty="0" err="1"/>
              <a:t>suoritetut</a:t>
            </a:r>
            <a:r>
              <a:rPr lang="en-GB" sz="2400" dirty="0"/>
              <a:t> </a:t>
            </a:r>
            <a:r>
              <a:rPr lang="en-GB" sz="2400" dirty="0" err="1"/>
              <a:t>tulokset</a:t>
            </a:r>
            <a:r>
              <a:rPr lang="en-GB" sz="2400" dirty="0"/>
              <a:t>:</a:t>
            </a:r>
          </a:p>
          <a:p>
            <a:pPr lvl="1"/>
            <a:r>
              <a:rPr lang="en-GB" sz="2000" dirty="0" err="1"/>
              <a:t>Vuosi</a:t>
            </a:r>
            <a:endParaRPr lang="en-GB" sz="2000" dirty="0"/>
          </a:p>
          <a:p>
            <a:pPr lvl="1"/>
            <a:r>
              <a:rPr lang="en-GB" sz="2000" dirty="0" err="1"/>
              <a:t>Vuosi</a:t>
            </a:r>
            <a:endParaRPr lang="en-GB" sz="2000" dirty="0"/>
          </a:p>
          <a:p>
            <a:pPr lvl="1"/>
            <a:r>
              <a:rPr lang="en-GB" sz="2000" dirty="0" err="1"/>
              <a:t>Vuosi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sz="2400" dirty="0" err="1"/>
              <a:t>Yhdistys</a:t>
            </a:r>
            <a:r>
              <a:rPr lang="en-GB" sz="2400" dirty="0"/>
              <a:t>, </a:t>
            </a:r>
            <a:r>
              <a:rPr lang="en-GB" sz="2400" dirty="0" err="1"/>
              <a:t>jolta</a:t>
            </a:r>
            <a:r>
              <a:rPr lang="en-GB" sz="2400" dirty="0"/>
              <a:t> </a:t>
            </a:r>
            <a:r>
              <a:rPr lang="en-GB" sz="2400" dirty="0" err="1"/>
              <a:t>puolto</a:t>
            </a:r>
            <a:r>
              <a:rPr lang="en-GB" sz="2400" dirty="0"/>
              <a:t> </a:t>
            </a:r>
            <a:r>
              <a:rPr lang="en-GB" sz="2400" dirty="0" err="1"/>
              <a:t>liitteenä</a:t>
            </a:r>
            <a:r>
              <a:rPr lang="en-GB" sz="2400" dirty="0"/>
              <a:t>:</a:t>
            </a:r>
          </a:p>
          <a:p>
            <a:r>
              <a:rPr lang="en-GB" sz="2400" dirty="0" err="1"/>
              <a:t>Koulutusohjaajakoulutus</a:t>
            </a:r>
            <a:r>
              <a:rPr lang="en-GB" sz="2400" dirty="0"/>
              <a:t> ja </a:t>
            </a:r>
            <a:r>
              <a:rPr lang="en-GB" sz="2400" dirty="0" err="1"/>
              <a:t>siihen</a:t>
            </a:r>
            <a:r>
              <a:rPr lang="en-GB" sz="2400" dirty="0"/>
              <a:t> </a:t>
            </a:r>
            <a:r>
              <a:rPr lang="en-GB" sz="2400" dirty="0" err="1"/>
              <a:t>liittyvät</a:t>
            </a:r>
            <a:r>
              <a:rPr lang="en-GB" sz="2400" dirty="0"/>
              <a:t> </a:t>
            </a:r>
            <a:r>
              <a:rPr lang="en-GB" sz="2400" dirty="0" err="1"/>
              <a:t>pätevyysvaatimukset</a:t>
            </a:r>
            <a:r>
              <a:rPr lang="en-GB" sz="2400" dirty="0"/>
              <a:t> </a:t>
            </a:r>
            <a:r>
              <a:rPr lang="en-GB" sz="2400" dirty="0" err="1"/>
              <a:t>suoritettu</a:t>
            </a:r>
            <a:r>
              <a:rPr lang="en-GB" sz="2400" dirty="0"/>
              <a:t>:</a:t>
            </a:r>
            <a:br>
              <a:rPr lang="en-GB" sz="2400" dirty="0"/>
            </a:br>
            <a:r>
              <a:rPr lang="en-GB" sz="2400" dirty="0"/>
              <a:t>(  ) </a:t>
            </a:r>
            <a:r>
              <a:rPr lang="en-GB" sz="2400" dirty="0" err="1"/>
              <a:t>Uusittu</a:t>
            </a:r>
            <a:r>
              <a:rPr lang="en-GB" sz="2400" dirty="0"/>
              <a:t> </a:t>
            </a:r>
            <a:r>
              <a:rPr lang="en-GB" sz="2400" dirty="0" err="1"/>
              <a:t>SPKL:n</a:t>
            </a:r>
            <a:r>
              <a:rPr lang="en-GB" sz="2400" dirty="0"/>
              <a:t> </a:t>
            </a:r>
            <a:r>
              <a:rPr lang="en-GB" sz="2400" dirty="0" err="1"/>
              <a:t>koulutusohjaajien</a:t>
            </a:r>
            <a:r>
              <a:rPr lang="en-GB" sz="2400" dirty="0"/>
              <a:t> </a:t>
            </a:r>
            <a:r>
              <a:rPr lang="en-GB" sz="2400" dirty="0" err="1"/>
              <a:t>verkkokurssi</a:t>
            </a:r>
            <a:br>
              <a:rPr lang="en-GB" sz="2400" dirty="0"/>
            </a:br>
            <a:r>
              <a:rPr lang="en-GB" sz="2400" dirty="0"/>
              <a:t>(  ) </a:t>
            </a:r>
            <a:r>
              <a:rPr lang="en-GB" sz="2400" dirty="0" err="1"/>
              <a:t>Aiempi</a:t>
            </a:r>
            <a:r>
              <a:rPr lang="en-GB" sz="2400" dirty="0"/>
              <a:t> PK-</a:t>
            </a:r>
            <a:r>
              <a:rPr lang="en-GB" sz="2400" dirty="0" err="1"/>
              <a:t>koulutusohjaajakoulutus</a:t>
            </a:r>
            <a:br>
              <a:rPr lang="en-GB" sz="2400" dirty="0"/>
            </a:br>
            <a:r>
              <a:rPr lang="en-GB" sz="2400" dirty="0"/>
              <a:t>(  ) </a:t>
            </a:r>
            <a:r>
              <a:rPr lang="en-GB" sz="2400" dirty="0" err="1"/>
              <a:t>Arkitottelevaisuuskoulutusohajaaja</a:t>
            </a:r>
            <a:br>
              <a:rPr lang="en-GB" sz="2400" dirty="0"/>
            </a:br>
            <a:r>
              <a:rPr lang="en-GB" sz="2400" dirty="0"/>
              <a:t>(  ) </a:t>
            </a:r>
            <a:r>
              <a:rPr lang="en-GB" sz="2400" dirty="0" err="1"/>
              <a:t>Eläintenkouluttaja</a:t>
            </a:r>
            <a:r>
              <a:rPr lang="en-GB" sz="2400" dirty="0"/>
              <a:t> AT / EAT (</a:t>
            </a:r>
            <a:r>
              <a:rPr lang="en-GB" sz="2400" dirty="0" err="1"/>
              <a:t>todistus</a:t>
            </a:r>
            <a:r>
              <a:rPr lang="en-GB" sz="2400" dirty="0"/>
              <a:t> </a:t>
            </a:r>
            <a:r>
              <a:rPr lang="en-GB" sz="2400" dirty="0" err="1"/>
              <a:t>liitteenä</a:t>
            </a:r>
            <a:r>
              <a:rPr lang="en-GB" sz="2400" dirty="0"/>
              <a:t>)</a:t>
            </a:r>
            <a:endParaRPr lang="en-FI" sz="2400" dirty="0"/>
          </a:p>
        </p:txBody>
      </p:sp>
    </p:spTree>
    <p:extLst>
      <p:ext uri="{BB962C8B-B14F-4D97-AF65-F5344CB8AC3E}">
        <p14:creationId xmlns:p14="http://schemas.microsoft.com/office/powerpoint/2010/main" val="280763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68394-D42E-2BCA-DE3D-F01F3521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yseisessä lajissa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pidetyt koulutukset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BCFC06-5AC0-CD5B-FD3C-357F39878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Lyhyet kuvaukset koulutuksista, joissa itse olet </a:t>
            </a:r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kouluttanut kyseisessä lajissa: vähintään viisi kurssia, joissa vähintään neljä kokoontumiskertaa kurssia kohden </a:t>
            </a:r>
            <a:r>
              <a:rPr lang="fi-FI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ja/tai</a:t>
            </a:r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leiriä, jonka pituus on vähintään kaksi vuorokautta. Koulutukset tulee olla pidetty Palveluskoiraliiton alaisille yhdistyksille.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497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C79CF8-8833-DF7B-1046-FFCC86AC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Koulutukset, joihin itse osallistunut</a:t>
            </a:r>
            <a:endParaRPr lang="fi-FI" sz="8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B81041-DEF3-1294-2249-B18432CE8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Mainitse vähintään viisi koulutusta ja kirjoita näistä arvio: mitä olet omaan kouluttamiseen soveltanut oppimastasi  tai havainnoimastasi?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706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8080C7-2FD4-BF82-437B-E11E3D96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fi-FI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oulutussuunnitelma ja itsearvio</a:t>
            </a:r>
            <a:endParaRPr lang="fi-FI" sz="8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B53584-A620-53B3-C904-09A278531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Toteutuiko koulutus suunnitelman mukaisesti?</a:t>
            </a:r>
          </a:p>
          <a:p>
            <a:r>
              <a:rPr lang="fi-FI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rvioi omia kehitystarpeitasi, onnistumisia ja ominaisuuksia kouluttajana. Lisäksi erillisellä kaavakkeella arvio koulutuksesta ja kouluttajasta vähintään kolmelta osallistujalta.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5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D82C2E-5E9E-7187-3ABD-618FBBCC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571569-A0F7-F15B-3833-D93AEA96F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Lisää tänne mahdolliset liitteet</a:t>
            </a:r>
          </a:p>
        </p:txBody>
      </p:sp>
    </p:spTree>
    <p:extLst>
      <p:ext uri="{BB962C8B-B14F-4D97-AF65-F5344CB8AC3E}">
        <p14:creationId xmlns:p14="http://schemas.microsoft.com/office/powerpoint/2010/main" val="394283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804612-4E14-31CF-61C7-B39578B86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[  ] </a:t>
            </a:r>
            <a:r>
              <a:rPr lang="en-GB" dirty="0" err="1"/>
              <a:t>Hyväksytty</a:t>
            </a:r>
            <a:r>
              <a:rPr lang="en-GB" dirty="0"/>
              <a:t> portfolio, </a:t>
            </a:r>
            <a:r>
              <a:rPr lang="en-GB" dirty="0" err="1"/>
              <a:t>pvm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[  ] </a:t>
            </a:r>
            <a:r>
              <a:rPr lang="en-GB" dirty="0" err="1"/>
              <a:t>Lisäselvitys</a:t>
            </a:r>
            <a:r>
              <a:rPr lang="en-GB" dirty="0"/>
              <a:t> </a:t>
            </a:r>
            <a:r>
              <a:rPr lang="en-GB" dirty="0" err="1"/>
              <a:t>koskien</a:t>
            </a:r>
            <a:r>
              <a:rPr lang="en-GB" dirty="0"/>
              <a:t> </a:t>
            </a:r>
            <a:r>
              <a:rPr lang="en-GB" dirty="0" err="1"/>
              <a:t>asiaa</a:t>
            </a:r>
            <a:r>
              <a:rPr lang="en-GB" dirty="0"/>
              <a:t> </a:t>
            </a:r>
            <a:r>
              <a:rPr lang="en-GB" dirty="0" err="1"/>
              <a:t>pyydetty</a:t>
            </a:r>
            <a:r>
              <a:rPr lang="en-GB" dirty="0"/>
              <a:t>, </a:t>
            </a:r>
            <a:r>
              <a:rPr lang="en-GB" dirty="0" err="1"/>
              <a:t>pvm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[  ] </a:t>
            </a:r>
            <a:r>
              <a:rPr lang="en-GB" dirty="0" err="1"/>
              <a:t>Vastaus</a:t>
            </a:r>
            <a:r>
              <a:rPr lang="en-GB" dirty="0"/>
              <a:t> </a:t>
            </a:r>
            <a:r>
              <a:rPr lang="en-GB" dirty="0" err="1"/>
              <a:t>toimitettu</a:t>
            </a:r>
            <a:r>
              <a:rPr lang="en-GB" dirty="0"/>
              <a:t> </a:t>
            </a:r>
            <a:r>
              <a:rPr lang="en-GB" dirty="0" err="1"/>
              <a:t>hakijalle</a:t>
            </a:r>
            <a:r>
              <a:rPr lang="en-GB" dirty="0"/>
              <a:t> ja </a:t>
            </a:r>
            <a:r>
              <a:rPr lang="en-GB" dirty="0" err="1"/>
              <a:t>Palveluskoiraliittoon</a:t>
            </a:r>
            <a:r>
              <a:rPr lang="en-GB" dirty="0"/>
              <a:t>, </a:t>
            </a:r>
            <a:r>
              <a:rPr lang="en-GB" dirty="0" err="1"/>
              <a:t>pvm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[  ] </a:t>
            </a:r>
            <a:r>
              <a:rPr lang="en-GB" dirty="0" err="1"/>
              <a:t>Hyväksytty</a:t>
            </a:r>
            <a:r>
              <a:rPr lang="en-GB" dirty="0"/>
              <a:t> </a:t>
            </a:r>
            <a:r>
              <a:rPr lang="en-GB" dirty="0" err="1"/>
              <a:t>lisäselvityksillä</a:t>
            </a:r>
            <a:r>
              <a:rPr lang="en-GB" dirty="0"/>
              <a:t>, </a:t>
            </a:r>
            <a:r>
              <a:rPr lang="en-GB" dirty="0" err="1"/>
              <a:t>pvm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[  </a:t>
            </a:r>
            <a:r>
              <a:rPr lang="en-GB"/>
              <a:t>] , </a:t>
            </a:r>
            <a:r>
              <a:rPr lang="en-GB" dirty="0" err="1"/>
              <a:t>pvm</a:t>
            </a:r>
            <a:r>
              <a:rPr lang="en-GB" dirty="0"/>
              <a:t>:</a:t>
            </a:r>
          </a:p>
          <a:p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8DD9D8-A11B-01EA-A290-905DFC41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err="1"/>
              <a:t>Pelastuskoiratoimikunta</a:t>
            </a:r>
            <a:r>
              <a:rPr lang="en-GB" dirty="0"/>
              <a:t> </a:t>
            </a:r>
            <a:r>
              <a:rPr lang="en-GB" dirty="0" err="1"/>
              <a:t>täyttää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15545709"/>
      </p:ext>
    </p:extLst>
  </p:cSld>
  <p:clrMapOvr>
    <a:masterClrMapping/>
  </p:clrMapOvr>
</p:sld>
</file>

<file path=ppt/theme/theme1.xml><?xml version="1.0" encoding="utf-8"?>
<a:theme xmlns:a="http://schemas.openxmlformats.org/drawingml/2006/main" name="SPKL2_presispohja_2">
  <a:themeElements>
    <a:clrScheme name="SPKL_värit">
      <a:dk1>
        <a:srgbClr val="242852"/>
      </a:dk1>
      <a:lt1>
        <a:sysClr val="window" lastClr="FFFFFF"/>
      </a:lt1>
      <a:dk2>
        <a:srgbClr val="242852"/>
      </a:dk2>
      <a:lt2>
        <a:srgbClr val="242852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KL_fonti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4514E0-65D3-408A-AA7C-01DC4FB8F8C2}" vid="{B96E8217-1E8B-46FA-9692-6B2ED5F2F34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70a5e6-4a8d-4858-bbc1-bbb16e59ba0b" xsi:nil="true"/>
    <lcf76f155ced4ddcb4097134ff3c332f xmlns="edc4978a-f11a-4256-a1f3-64120923c8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0184EA7FD823C42A6FDC5A6A1F2E9A8" ma:contentTypeVersion="18" ma:contentTypeDescription="Luo uusi asiakirja." ma:contentTypeScope="" ma:versionID="bdf1815213f48b5215b95fdf26d56f61">
  <xsd:schema xmlns:xsd="http://www.w3.org/2001/XMLSchema" xmlns:xs="http://www.w3.org/2001/XMLSchema" xmlns:p="http://schemas.microsoft.com/office/2006/metadata/properties" xmlns:ns2="edc4978a-f11a-4256-a1f3-64120923c8f1" xmlns:ns3="fa70a5e6-4a8d-4858-bbc1-bbb16e59ba0b" targetNamespace="http://schemas.microsoft.com/office/2006/metadata/properties" ma:root="true" ma:fieldsID="460dbb1cd2f9622ca06a4509d72a2efc" ns2:_="" ns3:_="">
    <xsd:import namespace="edc4978a-f11a-4256-a1f3-64120923c8f1"/>
    <xsd:import namespace="fa70a5e6-4a8d-4858-bbc1-bbb16e59b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4978a-f11a-4256-a1f3-64120923c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67ebe719-e99a-42b9-87b8-b9b04faeaf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0a5e6-4a8d-4858-bbc1-bbb16e59ba0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1e3fba6-e23c-43c7-bd68-8e5463c12cf4}" ma:internalName="TaxCatchAll" ma:showField="CatchAllData" ma:web="fa70a5e6-4a8d-4858-bbc1-bbb16e59b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322F50-437F-4937-BB0E-E56622B082DA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edc4978a-f11a-4256-a1f3-64120923c8f1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fa70a5e6-4a8d-4858-bbc1-bbb16e59ba0b"/>
  </ds:schemaRefs>
</ds:datastoreItem>
</file>

<file path=customXml/itemProps2.xml><?xml version="1.0" encoding="utf-8"?>
<ds:datastoreItem xmlns:ds="http://schemas.openxmlformats.org/officeDocument/2006/customXml" ds:itemID="{10553D43-172A-43D1-8412-72C7A67325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61BE55-3487-4DC2-879B-F0AB1DB4D0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c4978a-f11a-4256-a1f3-64120923c8f1"/>
    <ds:schemaRef ds:uri="fa70a5e6-4a8d-4858-bbc1-bbb16e59b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205</Words>
  <Application>Microsoft Office PowerPoint</Application>
  <PresentationFormat>Laajakuva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Myriad Pro</vt:lpstr>
      <vt:lpstr>SPKL2_presispohja_2</vt:lpstr>
      <vt:lpstr> </vt:lpstr>
      <vt:lpstr>Yleistä</vt:lpstr>
      <vt:lpstr>Kyseisessä lajissa pidetyt koulutukset</vt:lpstr>
      <vt:lpstr>Koulutukset, joihin itse osallistunut</vt:lpstr>
      <vt:lpstr>Koulutussuunnitelma ja itsearvio</vt:lpstr>
      <vt:lpstr>Liitteet</vt:lpstr>
      <vt:lpstr>Pelastuskoiratoimikunta täyttää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Tämä tässä on  esityksen otsikko</dc:title>
  <dc:creator>Anu Hatunpää</dc:creator>
  <cp:lastModifiedBy>Kirsi Liikanen</cp:lastModifiedBy>
  <cp:revision>260</cp:revision>
  <cp:lastPrinted>2015-06-12T06:16:48Z</cp:lastPrinted>
  <dcterms:created xsi:type="dcterms:W3CDTF">2014-05-22T08:40:39Z</dcterms:created>
  <dcterms:modified xsi:type="dcterms:W3CDTF">2025-04-17T09:32:27Z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0x01010010184EA7FD823C42A6FDC5A6A1F2E9A8</vt:lpwstr>
  </property>
  <property fmtid="{D5CDD505-2E9C-101B-9397-08002B2CF9AE}" pid="3" name="Order">
    <vt:r8>17800</vt:r8>
  </property>
  <property fmtid="{D5CDD505-2E9C-101B-9397-08002B2CF9AE}" pid="4" name="MediaServiceImageTags">
    <vt:lpwstr/>
  </property>
</Properties>
</file>