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83"/>
  </p:notesMasterIdLst>
  <p:sldIdLst>
    <p:sldId id="256" r:id="rId2"/>
    <p:sldId id="258" r:id="rId3"/>
    <p:sldId id="259" r:id="rId4"/>
    <p:sldId id="330" r:id="rId5"/>
    <p:sldId id="333" r:id="rId6"/>
    <p:sldId id="332" r:id="rId7"/>
    <p:sldId id="338" r:id="rId8"/>
    <p:sldId id="304" r:id="rId9"/>
    <p:sldId id="339" r:id="rId10"/>
    <p:sldId id="305" r:id="rId11"/>
    <p:sldId id="306" r:id="rId12"/>
    <p:sldId id="334" r:id="rId13"/>
    <p:sldId id="335" r:id="rId14"/>
    <p:sldId id="336" r:id="rId15"/>
    <p:sldId id="343" r:id="rId16"/>
    <p:sldId id="261" r:id="rId17"/>
    <p:sldId id="262" r:id="rId18"/>
    <p:sldId id="265" r:id="rId19"/>
    <p:sldId id="266" r:id="rId20"/>
    <p:sldId id="279" r:id="rId21"/>
    <p:sldId id="267" r:id="rId22"/>
    <p:sldId id="284" r:id="rId23"/>
    <p:sldId id="271" r:id="rId24"/>
    <p:sldId id="282" r:id="rId25"/>
    <p:sldId id="268" r:id="rId26"/>
    <p:sldId id="280" r:id="rId27"/>
    <p:sldId id="269" r:id="rId28"/>
    <p:sldId id="270" r:id="rId29"/>
    <p:sldId id="340" r:id="rId30"/>
    <p:sldId id="272" r:id="rId31"/>
    <p:sldId id="273" r:id="rId32"/>
    <p:sldId id="274" r:id="rId33"/>
    <p:sldId id="275" r:id="rId34"/>
    <p:sldId id="276" r:id="rId35"/>
    <p:sldId id="277" r:id="rId36"/>
    <p:sldId id="278" r:id="rId37"/>
    <p:sldId id="281" r:id="rId38"/>
    <p:sldId id="283" r:id="rId39"/>
    <p:sldId id="285" r:id="rId40"/>
    <p:sldId id="286" r:id="rId41"/>
    <p:sldId id="295" r:id="rId42"/>
    <p:sldId id="301" r:id="rId43"/>
    <p:sldId id="309" r:id="rId44"/>
    <p:sldId id="346" r:id="rId45"/>
    <p:sldId id="347" r:id="rId46"/>
    <p:sldId id="287" r:id="rId47"/>
    <p:sldId id="288" r:id="rId48"/>
    <p:sldId id="348" r:id="rId49"/>
    <p:sldId id="290" r:id="rId50"/>
    <p:sldId id="291" r:id="rId51"/>
    <p:sldId id="294" r:id="rId52"/>
    <p:sldId id="298" r:id="rId53"/>
    <p:sldId id="296" r:id="rId54"/>
    <p:sldId id="299" r:id="rId55"/>
    <p:sldId id="297" r:id="rId56"/>
    <p:sldId id="303" r:id="rId57"/>
    <p:sldId id="349" r:id="rId58"/>
    <p:sldId id="350" r:id="rId59"/>
    <p:sldId id="302" r:id="rId60"/>
    <p:sldId id="310" r:id="rId61"/>
    <p:sldId id="316" r:id="rId62"/>
    <p:sldId id="317" r:id="rId63"/>
    <p:sldId id="318" r:id="rId64"/>
    <p:sldId id="311" r:id="rId65"/>
    <p:sldId id="312" r:id="rId66"/>
    <p:sldId id="313" r:id="rId67"/>
    <p:sldId id="314" r:id="rId68"/>
    <p:sldId id="325" r:id="rId69"/>
    <p:sldId id="315" r:id="rId70"/>
    <p:sldId id="341" r:id="rId71"/>
    <p:sldId id="323" r:id="rId72"/>
    <p:sldId id="319" r:id="rId73"/>
    <p:sldId id="320" r:id="rId74"/>
    <p:sldId id="321" r:id="rId75"/>
    <p:sldId id="322" r:id="rId76"/>
    <p:sldId id="342" r:id="rId77"/>
    <p:sldId id="324" r:id="rId78"/>
    <p:sldId id="326" r:id="rId79"/>
    <p:sldId id="327" r:id="rId80"/>
    <p:sldId id="328" r:id="rId81"/>
    <p:sldId id="344" r:id="rId8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962A7E-C601-B958-F8AB-5793218E029E}" name="Stefania Marinello - Galvamet S.r.l. Unipersonale" initials="SMGSU" userId="Stefania Marinello - Galvamet S.r.l. Unipersonal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1" autoAdjust="0"/>
    <p:restoredTop sz="94582" autoAdjust="0"/>
  </p:normalViewPr>
  <p:slideViewPr>
    <p:cSldViewPr snapToGrid="0">
      <p:cViewPr varScale="1">
        <p:scale>
          <a:sx n="84" d="100"/>
          <a:sy n="84" d="100"/>
        </p:scale>
        <p:origin x="9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93A34-9B10-4C14-B16B-EADB73D0691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FF1F6A0-439C-4C52-B18C-3BD801E23B63}">
      <dgm:prSet/>
      <dgm:spPr/>
      <dgm:t>
        <a:bodyPr/>
        <a:lstStyle/>
        <a:p>
          <a:r>
            <a:rPr lang="en-GB" noProof="0" dirty="0" err="1" smtClean="0">
              <a:latin typeface="Century Gothic" panose="020B0502020202020204" pitchFamily="34" charset="0"/>
            </a:rPr>
            <a:t>Nykyaikainen</a:t>
          </a:r>
          <a:r>
            <a:rPr lang="en-GB" noProof="0" dirty="0" smtClean="0">
              <a:latin typeface="Century Gothic" panose="020B0502020202020204" pitchFamily="34" charset="0"/>
            </a:rPr>
            <a:t> </a:t>
          </a:r>
          <a:r>
            <a:rPr lang="en-GB" noProof="0" dirty="0" err="1" smtClean="0">
              <a:latin typeface="Century Gothic" panose="020B0502020202020204" pitchFamily="34" charset="0"/>
            </a:rPr>
            <a:t>arvostelu</a:t>
          </a:r>
          <a:endParaRPr lang="en-GB" noProof="0" dirty="0">
            <a:latin typeface="Century Gothic" panose="020B0502020202020204" pitchFamily="34" charset="0"/>
          </a:endParaRPr>
        </a:p>
      </dgm:t>
    </dgm:pt>
    <dgm:pt modelId="{2E8C3655-0C16-448B-93A8-0218690C973B}" type="parTrans" cxnId="{6E610A6E-5414-4463-AF47-1486906A3C21}">
      <dgm:prSet/>
      <dgm:spPr/>
      <dgm:t>
        <a:bodyPr/>
        <a:lstStyle/>
        <a:p>
          <a:endParaRPr lang="en-US">
            <a:latin typeface="Century Gothic" panose="020B0502020202020204" pitchFamily="34" charset="0"/>
          </a:endParaRPr>
        </a:p>
      </dgm:t>
    </dgm:pt>
    <dgm:pt modelId="{A6DD2BAA-4DB1-4FC1-912C-B50E8AAB9B7F}" type="sibTrans" cxnId="{6E610A6E-5414-4463-AF47-1486906A3C21}">
      <dgm:prSet/>
      <dgm:spPr/>
      <dgm:t>
        <a:bodyPr/>
        <a:lstStyle/>
        <a:p>
          <a:endParaRPr lang="en-US">
            <a:latin typeface="Century Gothic" panose="020B0502020202020204" pitchFamily="34" charset="0"/>
          </a:endParaRPr>
        </a:p>
      </dgm:t>
    </dgm:pt>
    <dgm:pt modelId="{234C31EE-B4F4-4CF5-B84E-7034EAC0F056}">
      <dgm:prSet/>
      <dgm:spPr/>
      <dgm:t>
        <a:bodyPr/>
        <a:lstStyle/>
        <a:p>
          <a:r>
            <a:rPr lang="de-AT" dirty="0" err="1" smtClean="0">
              <a:latin typeface="Century Gothic" panose="020B0502020202020204" pitchFamily="34" charset="0"/>
            </a:rPr>
            <a:t>Rajatapaukset</a:t>
          </a:r>
          <a:endParaRPr lang="en-US" dirty="0">
            <a:latin typeface="Century Gothic" panose="020B0502020202020204" pitchFamily="34" charset="0"/>
          </a:endParaRPr>
        </a:p>
      </dgm:t>
    </dgm:pt>
    <dgm:pt modelId="{1C877211-55D1-45E3-92EF-7DB0CC013F2E}" type="parTrans" cxnId="{F2E0E900-F248-4890-957F-EE97452F6E97}">
      <dgm:prSet/>
      <dgm:spPr/>
      <dgm:t>
        <a:bodyPr/>
        <a:lstStyle/>
        <a:p>
          <a:endParaRPr lang="en-US">
            <a:latin typeface="Century Gothic" panose="020B0502020202020204" pitchFamily="34" charset="0"/>
          </a:endParaRPr>
        </a:p>
      </dgm:t>
    </dgm:pt>
    <dgm:pt modelId="{26B8B223-8EC2-48D5-88AB-7816943F993A}" type="sibTrans" cxnId="{F2E0E900-F248-4890-957F-EE97452F6E97}">
      <dgm:prSet/>
      <dgm:spPr/>
      <dgm:t>
        <a:bodyPr/>
        <a:lstStyle/>
        <a:p>
          <a:endParaRPr lang="en-US">
            <a:latin typeface="Century Gothic" panose="020B0502020202020204" pitchFamily="34" charset="0"/>
          </a:endParaRPr>
        </a:p>
      </dgm:t>
    </dgm:pt>
    <dgm:pt modelId="{66BE1783-09EA-43D1-9C0F-2B388DE6F270}">
      <dgm:prSet/>
      <dgm:spPr/>
      <dgm:t>
        <a:bodyPr/>
        <a:lstStyle/>
        <a:p>
          <a:r>
            <a:rPr lang="en-GB" dirty="0" err="1" smtClean="0">
              <a:latin typeface="Century Gothic" panose="020B0502020202020204" pitchFamily="34" charset="0"/>
            </a:rPr>
            <a:t>Pakolliset</a:t>
          </a:r>
          <a:r>
            <a:rPr lang="en-GB" dirty="0" smtClean="0">
              <a:latin typeface="Century Gothic" panose="020B0502020202020204" pitchFamily="34" charset="0"/>
            </a:rPr>
            <a:t> </a:t>
          </a:r>
          <a:r>
            <a:rPr lang="en-GB" dirty="0" err="1" smtClean="0">
              <a:latin typeface="Century Gothic" panose="020B0502020202020204" pitchFamily="34" charset="0"/>
            </a:rPr>
            <a:t>vähennykset</a:t>
          </a:r>
          <a:endParaRPr lang="en-GB" dirty="0">
            <a:latin typeface="Century Gothic" panose="020B0502020202020204" pitchFamily="34" charset="0"/>
          </a:endParaRPr>
        </a:p>
      </dgm:t>
    </dgm:pt>
    <dgm:pt modelId="{73EF280D-6516-4BE6-9277-43751D07945C}" type="parTrans" cxnId="{A4E00E92-114C-4A9A-9096-8A6690228FA6}">
      <dgm:prSet/>
      <dgm:spPr/>
      <dgm:t>
        <a:bodyPr/>
        <a:lstStyle/>
        <a:p>
          <a:endParaRPr lang="en-US">
            <a:latin typeface="Century Gothic" panose="020B0502020202020204" pitchFamily="34" charset="0"/>
          </a:endParaRPr>
        </a:p>
      </dgm:t>
    </dgm:pt>
    <dgm:pt modelId="{BFE41625-8A50-4191-8605-3139C1F3DBBD}" type="sibTrans" cxnId="{A4E00E92-114C-4A9A-9096-8A6690228FA6}">
      <dgm:prSet/>
      <dgm:spPr/>
      <dgm:t>
        <a:bodyPr/>
        <a:lstStyle/>
        <a:p>
          <a:endParaRPr lang="en-US">
            <a:latin typeface="Century Gothic" panose="020B0502020202020204" pitchFamily="34" charset="0"/>
          </a:endParaRPr>
        </a:p>
      </dgm:t>
    </dgm:pt>
    <dgm:pt modelId="{30283996-EE63-47A2-BBCD-B4C5FB627035}">
      <dgm:prSet/>
      <dgm:spPr/>
      <dgm:t>
        <a:bodyPr/>
        <a:lstStyle/>
        <a:p>
          <a:r>
            <a:rPr lang="de-AT" dirty="0" err="1" smtClean="0">
              <a:latin typeface="Century Gothic" panose="020B0502020202020204" pitchFamily="34" charset="0"/>
            </a:rPr>
            <a:t>Tarkennukset</a:t>
          </a:r>
          <a:r>
            <a:rPr lang="de-AT" dirty="0" smtClean="0">
              <a:latin typeface="Century Gothic" panose="020B0502020202020204" pitchFamily="34" charset="0"/>
            </a:rPr>
            <a:t> </a:t>
          </a:r>
          <a:r>
            <a:rPr lang="de-AT" dirty="0" err="1" smtClean="0">
              <a:latin typeface="Century Gothic" panose="020B0502020202020204" pitchFamily="34" charset="0"/>
            </a:rPr>
            <a:t>arvosteluohjeisiin</a:t>
          </a:r>
          <a:endParaRPr lang="en-US" dirty="0">
            <a:latin typeface="Century Gothic" panose="020B0502020202020204" pitchFamily="34" charset="0"/>
          </a:endParaRPr>
        </a:p>
      </dgm:t>
    </dgm:pt>
    <dgm:pt modelId="{818DDD9C-97AE-49CD-A4C7-49B8A21B6DBB}" type="parTrans" cxnId="{0E138008-018A-427F-A44E-D91FA46955AF}">
      <dgm:prSet/>
      <dgm:spPr/>
      <dgm:t>
        <a:bodyPr/>
        <a:lstStyle/>
        <a:p>
          <a:endParaRPr lang="en-US">
            <a:latin typeface="Century Gothic" panose="020B0502020202020204" pitchFamily="34" charset="0"/>
          </a:endParaRPr>
        </a:p>
      </dgm:t>
    </dgm:pt>
    <dgm:pt modelId="{D9F4FEEC-7D21-4773-92F4-D73E9CDA7D1D}" type="sibTrans" cxnId="{0E138008-018A-427F-A44E-D91FA46955AF}">
      <dgm:prSet/>
      <dgm:spPr/>
      <dgm:t>
        <a:bodyPr/>
        <a:lstStyle/>
        <a:p>
          <a:endParaRPr lang="en-US">
            <a:latin typeface="Century Gothic" panose="020B0502020202020204" pitchFamily="34" charset="0"/>
          </a:endParaRPr>
        </a:p>
      </dgm:t>
    </dgm:pt>
    <dgm:pt modelId="{DD8ED57F-B61C-4B77-B2F3-3E365002B3B0}">
      <dgm:prSet/>
      <dgm:spPr/>
      <dgm:t>
        <a:bodyPr/>
        <a:lstStyle/>
        <a:p>
          <a:r>
            <a:rPr lang="de-AT" dirty="0" err="1" smtClean="0">
              <a:latin typeface="Century Gothic" panose="020B0502020202020204" pitchFamily="34" charset="0"/>
            </a:rPr>
            <a:t>Esimerkki</a:t>
          </a:r>
          <a:r>
            <a:rPr lang="de-AT" dirty="0" smtClean="0">
              <a:latin typeface="Century Gothic" panose="020B0502020202020204" pitchFamily="34" charset="0"/>
            </a:rPr>
            <a:t> </a:t>
          </a:r>
          <a:r>
            <a:rPr lang="de-AT" dirty="0" err="1" smtClean="0">
              <a:latin typeface="Century Gothic" panose="020B0502020202020204" pitchFamily="34" charset="0"/>
            </a:rPr>
            <a:t>videot</a:t>
          </a:r>
          <a:endParaRPr lang="en-US" dirty="0">
            <a:latin typeface="Century Gothic" panose="020B0502020202020204" pitchFamily="34" charset="0"/>
          </a:endParaRPr>
        </a:p>
      </dgm:t>
    </dgm:pt>
    <dgm:pt modelId="{43C6986F-27AD-4289-9BC9-676AF4D35C4A}" type="parTrans" cxnId="{86F0D58B-1E2B-44E2-89EF-46F345AC042B}">
      <dgm:prSet/>
      <dgm:spPr/>
      <dgm:t>
        <a:bodyPr/>
        <a:lstStyle/>
        <a:p>
          <a:endParaRPr lang="en-US">
            <a:latin typeface="Century Gothic" panose="020B0502020202020204" pitchFamily="34" charset="0"/>
          </a:endParaRPr>
        </a:p>
      </dgm:t>
    </dgm:pt>
    <dgm:pt modelId="{F8CF6473-5770-4966-A643-733A6EC9C5A8}" type="sibTrans" cxnId="{86F0D58B-1E2B-44E2-89EF-46F345AC042B}">
      <dgm:prSet/>
      <dgm:spPr/>
      <dgm:t>
        <a:bodyPr/>
        <a:lstStyle/>
        <a:p>
          <a:endParaRPr lang="en-US">
            <a:latin typeface="Century Gothic" panose="020B0502020202020204" pitchFamily="34" charset="0"/>
          </a:endParaRPr>
        </a:p>
      </dgm:t>
    </dgm:pt>
    <dgm:pt modelId="{49DEDAE4-9220-482B-915C-23378EFF893C}" type="pres">
      <dgm:prSet presAssocID="{C1D93A34-9B10-4C14-B16B-EADB73D06913}" presName="outerComposite" presStyleCnt="0">
        <dgm:presLayoutVars>
          <dgm:chMax val="5"/>
          <dgm:dir/>
          <dgm:resizeHandles val="exact"/>
        </dgm:presLayoutVars>
      </dgm:prSet>
      <dgm:spPr/>
      <dgm:t>
        <a:bodyPr/>
        <a:lstStyle/>
        <a:p>
          <a:endParaRPr lang="fi-FI"/>
        </a:p>
      </dgm:t>
    </dgm:pt>
    <dgm:pt modelId="{A3AA57EF-3343-4D10-9D62-55CCFE0C8CDE}" type="pres">
      <dgm:prSet presAssocID="{C1D93A34-9B10-4C14-B16B-EADB73D06913}" presName="dummyMaxCanvas" presStyleCnt="0">
        <dgm:presLayoutVars/>
      </dgm:prSet>
      <dgm:spPr/>
    </dgm:pt>
    <dgm:pt modelId="{4F42A191-FCB6-453D-9367-72126DA9DE06}" type="pres">
      <dgm:prSet presAssocID="{C1D93A34-9B10-4C14-B16B-EADB73D06913}" presName="FiveNodes_1" presStyleLbl="node1" presStyleIdx="0" presStyleCnt="5">
        <dgm:presLayoutVars>
          <dgm:bulletEnabled val="1"/>
        </dgm:presLayoutVars>
      </dgm:prSet>
      <dgm:spPr/>
      <dgm:t>
        <a:bodyPr/>
        <a:lstStyle/>
        <a:p>
          <a:endParaRPr lang="fi-FI"/>
        </a:p>
      </dgm:t>
    </dgm:pt>
    <dgm:pt modelId="{616F5929-23DE-4BD5-9F07-818D115EF9CE}" type="pres">
      <dgm:prSet presAssocID="{C1D93A34-9B10-4C14-B16B-EADB73D06913}" presName="FiveNodes_2" presStyleLbl="node1" presStyleIdx="1" presStyleCnt="5">
        <dgm:presLayoutVars>
          <dgm:bulletEnabled val="1"/>
        </dgm:presLayoutVars>
      </dgm:prSet>
      <dgm:spPr/>
      <dgm:t>
        <a:bodyPr/>
        <a:lstStyle/>
        <a:p>
          <a:endParaRPr lang="fi-FI"/>
        </a:p>
      </dgm:t>
    </dgm:pt>
    <dgm:pt modelId="{45E14C32-C622-4D1A-A8AC-CBFF7064687F}" type="pres">
      <dgm:prSet presAssocID="{C1D93A34-9B10-4C14-B16B-EADB73D06913}" presName="FiveNodes_3" presStyleLbl="node1" presStyleIdx="2" presStyleCnt="5">
        <dgm:presLayoutVars>
          <dgm:bulletEnabled val="1"/>
        </dgm:presLayoutVars>
      </dgm:prSet>
      <dgm:spPr/>
      <dgm:t>
        <a:bodyPr/>
        <a:lstStyle/>
        <a:p>
          <a:endParaRPr lang="fi-FI"/>
        </a:p>
      </dgm:t>
    </dgm:pt>
    <dgm:pt modelId="{5A93A3E7-8DEC-4660-9ECD-15980B1B5832}" type="pres">
      <dgm:prSet presAssocID="{C1D93A34-9B10-4C14-B16B-EADB73D06913}" presName="FiveNodes_4" presStyleLbl="node1" presStyleIdx="3" presStyleCnt="5">
        <dgm:presLayoutVars>
          <dgm:bulletEnabled val="1"/>
        </dgm:presLayoutVars>
      </dgm:prSet>
      <dgm:spPr/>
      <dgm:t>
        <a:bodyPr/>
        <a:lstStyle/>
        <a:p>
          <a:endParaRPr lang="fi-FI"/>
        </a:p>
      </dgm:t>
    </dgm:pt>
    <dgm:pt modelId="{6D4412D6-EBF6-45A7-A783-88738FED8E11}" type="pres">
      <dgm:prSet presAssocID="{C1D93A34-9B10-4C14-B16B-EADB73D06913}" presName="FiveNodes_5" presStyleLbl="node1" presStyleIdx="4" presStyleCnt="5">
        <dgm:presLayoutVars>
          <dgm:bulletEnabled val="1"/>
        </dgm:presLayoutVars>
      </dgm:prSet>
      <dgm:spPr/>
      <dgm:t>
        <a:bodyPr/>
        <a:lstStyle/>
        <a:p>
          <a:endParaRPr lang="fi-FI"/>
        </a:p>
      </dgm:t>
    </dgm:pt>
    <dgm:pt modelId="{BE7CCA5E-DA3F-4AB6-A9CB-237B9C9045A0}" type="pres">
      <dgm:prSet presAssocID="{C1D93A34-9B10-4C14-B16B-EADB73D06913}" presName="FiveConn_1-2" presStyleLbl="fgAccFollowNode1" presStyleIdx="0" presStyleCnt="4">
        <dgm:presLayoutVars>
          <dgm:bulletEnabled val="1"/>
        </dgm:presLayoutVars>
      </dgm:prSet>
      <dgm:spPr/>
      <dgm:t>
        <a:bodyPr/>
        <a:lstStyle/>
        <a:p>
          <a:endParaRPr lang="fi-FI"/>
        </a:p>
      </dgm:t>
    </dgm:pt>
    <dgm:pt modelId="{A76FCA3B-394E-470C-8374-E7539B778EC9}" type="pres">
      <dgm:prSet presAssocID="{C1D93A34-9B10-4C14-B16B-EADB73D06913}" presName="FiveConn_2-3" presStyleLbl="fgAccFollowNode1" presStyleIdx="1" presStyleCnt="4">
        <dgm:presLayoutVars>
          <dgm:bulletEnabled val="1"/>
        </dgm:presLayoutVars>
      </dgm:prSet>
      <dgm:spPr/>
      <dgm:t>
        <a:bodyPr/>
        <a:lstStyle/>
        <a:p>
          <a:endParaRPr lang="fi-FI"/>
        </a:p>
      </dgm:t>
    </dgm:pt>
    <dgm:pt modelId="{937EF147-2EF2-4973-A22D-38D214D4EB00}" type="pres">
      <dgm:prSet presAssocID="{C1D93A34-9B10-4C14-B16B-EADB73D06913}" presName="FiveConn_3-4" presStyleLbl="fgAccFollowNode1" presStyleIdx="2" presStyleCnt="4">
        <dgm:presLayoutVars>
          <dgm:bulletEnabled val="1"/>
        </dgm:presLayoutVars>
      </dgm:prSet>
      <dgm:spPr/>
      <dgm:t>
        <a:bodyPr/>
        <a:lstStyle/>
        <a:p>
          <a:endParaRPr lang="fi-FI"/>
        </a:p>
      </dgm:t>
    </dgm:pt>
    <dgm:pt modelId="{2AAA7031-06A0-4D31-B269-355E3A650E18}" type="pres">
      <dgm:prSet presAssocID="{C1D93A34-9B10-4C14-B16B-EADB73D06913}" presName="FiveConn_4-5" presStyleLbl="fgAccFollowNode1" presStyleIdx="3" presStyleCnt="4">
        <dgm:presLayoutVars>
          <dgm:bulletEnabled val="1"/>
        </dgm:presLayoutVars>
      </dgm:prSet>
      <dgm:spPr/>
      <dgm:t>
        <a:bodyPr/>
        <a:lstStyle/>
        <a:p>
          <a:endParaRPr lang="fi-FI"/>
        </a:p>
      </dgm:t>
    </dgm:pt>
    <dgm:pt modelId="{0AC1AA42-D04C-499A-8994-E8BE1A177FCC}" type="pres">
      <dgm:prSet presAssocID="{C1D93A34-9B10-4C14-B16B-EADB73D06913}" presName="FiveNodes_1_text" presStyleLbl="node1" presStyleIdx="4" presStyleCnt="5">
        <dgm:presLayoutVars>
          <dgm:bulletEnabled val="1"/>
        </dgm:presLayoutVars>
      </dgm:prSet>
      <dgm:spPr/>
      <dgm:t>
        <a:bodyPr/>
        <a:lstStyle/>
        <a:p>
          <a:endParaRPr lang="fi-FI"/>
        </a:p>
      </dgm:t>
    </dgm:pt>
    <dgm:pt modelId="{C4D5E814-1D7B-49EE-854E-824ABC80F59E}" type="pres">
      <dgm:prSet presAssocID="{C1D93A34-9B10-4C14-B16B-EADB73D06913}" presName="FiveNodes_2_text" presStyleLbl="node1" presStyleIdx="4" presStyleCnt="5">
        <dgm:presLayoutVars>
          <dgm:bulletEnabled val="1"/>
        </dgm:presLayoutVars>
      </dgm:prSet>
      <dgm:spPr/>
      <dgm:t>
        <a:bodyPr/>
        <a:lstStyle/>
        <a:p>
          <a:endParaRPr lang="fi-FI"/>
        </a:p>
      </dgm:t>
    </dgm:pt>
    <dgm:pt modelId="{1D53EBB9-F2FF-47D9-952D-EFDAC171E938}" type="pres">
      <dgm:prSet presAssocID="{C1D93A34-9B10-4C14-B16B-EADB73D06913}" presName="FiveNodes_3_text" presStyleLbl="node1" presStyleIdx="4" presStyleCnt="5">
        <dgm:presLayoutVars>
          <dgm:bulletEnabled val="1"/>
        </dgm:presLayoutVars>
      </dgm:prSet>
      <dgm:spPr/>
      <dgm:t>
        <a:bodyPr/>
        <a:lstStyle/>
        <a:p>
          <a:endParaRPr lang="fi-FI"/>
        </a:p>
      </dgm:t>
    </dgm:pt>
    <dgm:pt modelId="{F8F28ACB-A4D0-499B-ACBC-C3ECC941C218}" type="pres">
      <dgm:prSet presAssocID="{C1D93A34-9B10-4C14-B16B-EADB73D06913}" presName="FiveNodes_4_text" presStyleLbl="node1" presStyleIdx="4" presStyleCnt="5">
        <dgm:presLayoutVars>
          <dgm:bulletEnabled val="1"/>
        </dgm:presLayoutVars>
      </dgm:prSet>
      <dgm:spPr/>
      <dgm:t>
        <a:bodyPr/>
        <a:lstStyle/>
        <a:p>
          <a:endParaRPr lang="fi-FI"/>
        </a:p>
      </dgm:t>
    </dgm:pt>
    <dgm:pt modelId="{F9CDBC9C-01E7-4C67-BB59-F17B2C1C4C07}" type="pres">
      <dgm:prSet presAssocID="{C1D93A34-9B10-4C14-B16B-EADB73D06913}" presName="FiveNodes_5_text" presStyleLbl="node1" presStyleIdx="4" presStyleCnt="5">
        <dgm:presLayoutVars>
          <dgm:bulletEnabled val="1"/>
        </dgm:presLayoutVars>
      </dgm:prSet>
      <dgm:spPr/>
      <dgm:t>
        <a:bodyPr/>
        <a:lstStyle/>
        <a:p>
          <a:endParaRPr lang="fi-FI"/>
        </a:p>
      </dgm:t>
    </dgm:pt>
  </dgm:ptLst>
  <dgm:cxnLst>
    <dgm:cxn modelId="{3FE5987E-6BEB-454E-A9E9-FD1975D7CE0F}" type="presOf" srcId="{C1D93A34-9B10-4C14-B16B-EADB73D06913}" destId="{49DEDAE4-9220-482B-915C-23378EFF893C}" srcOrd="0" destOrd="0" presId="urn:microsoft.com/office/officeart/2005/8/layout/vProcess5"/>
    <dgm:cxn modelId="{6FC0B4CF-CA5A-478B-88FE-7D4FECDF1133}" type="presOf" srcId="{30283996-EE63-47A2-BBCD-B4C5FB627035}" destId="{F8F28ACB-A4D0-499B-ACBC-C3ECC941C218}" srcOrd="1" destOrd="0" presId="urn:microsoft.com/office/officeart/2005/8/layout/vProcess5"/>
    <dgm:cxn modelId="{B3652B04-D3E3-4FDF-93A1-74E8C1785EB0}" type="presOf" srcId="{234C31EE-B4F4-4CF5-B84E-7034EAC0F056}" destId="{C4D5E814-1D7B-49EE-854E-824ABC80F59E}" srcOrd="1" destOrd="0" presId="urn:microsoft.com/office/officeart/2005/8/layout/vProcess5"/>
    <dgm:cxn modelId="{86F0D58B-1E2B-44E2-89EF-46F345AC042B}" srcId="{C1D93A34-9B10-4C14-B16B-EADB73D06913}" destId="{DD8ED57F-B61C-4B77-B2F3-3E365002B3B0}" srcOrd="4" destOrd="0" parTransId="{43C6986F-27AD-4289-9BC9-676AF4D35C4A}" sibTransId="{F8CF6473-5770-4966-A643-733A6EC9C5A8}"/>
    <dgm:cxn modelId="{F1875E8D-1352-4E09-AC53-9D0CB7D97233}" type="presOf" srcId="{7FF1F6A0-439C-4C52-B18C-3BD801E23B63}" destId="{4F42A191-FCB6-453D-9367-72126DA9DE06}" srcOrd="0" destOrd="0" presId="urn:microsoft.com/office/officeart/2005/8/layout/vProcess5"/>
    <dgm:cxn modelId="{F2E0E900-F248-4890-957F-EE97452F6E97}" srcId="{C1D93A34-9B10-4C14-B16B-EADB73D06913}" destId="{234C31EE-B4F4-4CF5-B84E-7034EAC0F056}" srcOrd="1" destOrd="0" parTransId="{1C877211-55D1-45E3-92EF-7DB0CC013F2E}" sibTransId="{26B8B223-8EC2-48D5-88AB-7816943F993A}"/>
    <dgm:cxn modelId="{62FF80AA-A719-4112-B742-EE63FDC02FE1}" type="presOf" srcId="{7FF1F6A0-439C-4C52-B18C-3BD801E23B63}" destId="{0AC1AA42-D04C-499A-8994-E8BE1A177FCC}" srcOrd="1" destOrd="0" presId="urn:microsoft.com/office/officeart/2005/8/layout/vProcess5"/>
    <dgm:cxn modelId="{5215D3CE-3CA9-44FA-99B5-EF59B1D6D65F}" type="presOf" srcId="{BFE41625-8A50-4191-8605-3139C1F3DBBD}" destId="{937EF147-2EF2-4973-A22D-38D214D4EB00}" srcOrd="0" destOrd="0" presId="urn:microsoft.com/office/officeart/2005/8/layout/vProcess5"/>
    <dgm:cxn modelId="{6C28CFFF-9EBC-4E5F-8ED7-6D3C876F4A98}" type="presOf" srcId="{26B8B223-8EC2-48D5-88AB-7816943F993A}" destId="{A76FCA3B-394E-470C-8374-E7539B778EC9}" srcOrd="0" destOrd="0" presId="urn:microsoft.com/office/officeart/2005/8/layout/vProcess5"/>
    <dgm:cxn modelId="{817D3135-D1C4-42D6-802A-0DDFD715793C}" type="presOf" srcId="{234C31EE-B4F4-4CF5-B84E-7034EAC0F056}" destId="{616F5929-23DE-4BD5-9F07-818D115EF9CE}" srcOrd="0" destOrd="0" presId="urn:microsoft.com/office/officeart/2005/8/layout/vProcess5"/>
    <dgm:cxn modelId="{8CC68DB5-9C75-4B4F-81B9-7F77E0B74E93}" type="presOf" srcId="{30283996-EE63-47A2-BBCD-B4C5FB627035}" destId="{5A93A3E7-8DEC-4660-9ECD-15980B1B5832}" srcOrd="0" destOrd="0" presId="urn:microsoft.com/office/officeart/2005/8/layout/vProcess5"/>
    <dgm:cxn modelId="{1390E342-1FBE-4B01-BEFF-8E8D4B1988B8}" type="presOf" srcId="{DD8ED57F-B61C-4B77-B2F3-3E365002B3B0}" destId="{6D4412D6-EBF6-45A7-A783-88738FED8E11}" srcOrd="0" destOrd="0" presId="urn:microsoft.com/office/officeart/2005/8/layout/vProcess5"/>
    <dgm:cxn modelId="{B3E3F64B-5EBC-4A5E-B8E3-EE1AEB3AF44B}" type="presOf" srcId="{66BE1783-09EA-43D1-9C0F-2B388DE6F270}" destId="{45E14C32-C622-4D1A-A8AC-CBFF7064687F}" srcOrd="0" destOrd="0" presId="urn:microsoft.com/office/officeart/2005/8/layout/vProcess5"/>
    <dgm:cxn modelId="{9CC491B0-F5CD-49E5-BD6E-888E31D6B4E4}" type="presOf" srcId="{D9F4FEEC-7D21-4773-92F4-D73E9CDA7D1D}" destId="{2AAA7031-06A0-4D31-B269-355E3A650E18}" srcOrd="0" destOrd="0" presId="urn:microsoft.com/office/officeart/2005/8/layout/vProcess5"/>
    <dgm:cxn modelId="{4932C5C3-ED64-4BB9-AA25-5657E4973009}" type="presOf" srcId="{66BE1783-09EA-43D1-9C0F-2B388DE6F270}" destId="{1D53EBB9-F2FF-47D9-952D-EFDAC171E938}" srcOrd="1" destOrd="0" presId="urn:microsoft.com/office/officeart/2005/8/layout/vProcess5"/>
    <dgm:cxn modelId="{6E610A6E-5414-4463-AF47-1486906A3C21}" srcId="{C1D93A34-9B10-4C14-B16B-EADB73D06913}" destId="{7FF1F6A0-439C-4C52-B18C-3BD801E23B63}" srcOrd="0" destOrd="0" parTransId="{2E8C3655-0C16-448B-93A8-0218690C973B}" sibTransId="{A6DD2BAA-4DB1-4FC1-912C-B50E8AAB9B7F}"/>
    <dgm:cxn modelId="{22329405-660F-4335-8D1D-B95BFD175EA3}" type="presOf" srcId="{DD8ED57F-B61C-4B77-B2F3-3E365002B3B0}" destId="{F9CDBC9C-01E7-4C67-BB59-F17B2C1C4C07}" srcOrd="1" destOrd="0" presId="urn:microsoft.com/office/officeart/2005/8/layout/vProcess5"/>
    <dgm:cxn modelId="{10D48D96-D5AB-4EB0-97A1-019604A34A35}" type="presOf" srcId="{A6DD2BAA-4DB1-4FC1-912C-B50E8AAB9B7F}" destId="{BE7CCA5E-DA3F-4AB6-A9CB-237B9C9045A0}" srcOrd="0" destOrd="0" presId="urn:microsoft.com/office/officeart/2005/8/layout/vProcess5"/>
    <dgm:cxn modelId="{0E138008-018A-427F-A44E-D91FA46955AF}" srcId="{C1D93A34-9B10-4C14-B16B-EADB73D06913}" destId="{30283996-EE63-47A2-BBCD-B4C5FB627035}" srcOrd="3" destOrd="0" parTransId="{818DDD9C-97AE-49CD-A4C7-49B8A21B6DBB}" sibTransId="{D9F4FEEC-7D21-4773-92F4-D73E9CDA7D1D}"/>
    <dgm:cxn modelId="{A4E00E92-114C-4A9A-9096-8A6690228FA6}" srcId="{C1D93A34-9B10-4C14-B16B-EADB73D06913}" destId="{66BE1783-09EA-43D1-9C0F-2B388DE6F270}" srcOrd="2" destOrd="0" parTransId="{73EF280D-6516-4BE6-9277-43751D07945C}" sibTransId="{BFE41625-8A50-4191-8605-3139C1F3DBBD}"/>
    <dgm:cxn modelId="{2027C69B-2083-4BDA-A09A-E77755BD7283}" type="presParOf" srcId="{49DEDAE4-9220-482B-915C-23378EFF893C}" destId="{A3AA57EF-3343-4D10-9D62-55CCFE0C8CDE}" srcOrd="0" destOrd="0" presId="urn:microsoft.com/office/officeart/2005/8/layout/vProcess5"/>
    <dgm:cxn modelId="{603A6B97-EFE6-4C0C-9A35-BB722BF7D2C3}" type="presParOf" srcId="{49DEDAE4-9220-482B-915C-23378EFF893C}" destId="{4F42A191-FCB6-453D-9367-72126DA9DE06}" srcOrd="1" destOrd="0" presId="urn:microsoft.com/office/officeart/2005/8/layout/vProcess5"/>
    <dgm:cxn modelId="{ECA109F6-6ED3-4283-A7B4-DE9FE4823CBA}" type="presParOf" srcId="{49DEDAE4-9220-482B-915C-23378EFF893C}" destId="{616F5929-23DE-4BD5-9F07-818D115EF9CE}" srcOrd="2" destOrd="0" presId="urn:microsoft.com/office/officeart/2005/8/layout/vProcess5"/>
    <dgm:cxn modelId="{A162A35D-16F9-4B5B-A4FE-3C8C9047989E}" type="presParOf" srcId="{49DEDAE4-9220-482B-915C-23378EFF893C}" destId="{45E14C32-C622-4D1A-A8AC-CBFF7064687F}" srcOrd="3" destOrd="0" presId="urn:microsoft.com/office/officeart/2005/8/layout/vProcess5"/>
    <dgm:cxn modelId="{61D19F4A-447C-4C12-9125-99B521289E29}" type="presParOf" srcId="{49DEDAE4-9220-482B-915C-23378EFF893C}" destId="{5A93A3E7-8DEC-4660-9ECD-15980B1B5832}" srcOrd="4" destOrd="0" presId="urn:microsoft.com/office/officeart/2005/8/layout/vProcess5"/>
    <dgm:cxn modelId="{598C6AEB-527A-4E87-9646-BDDE41335A3B}" type="presParOf" srcId="{49DEDAE4-9220-482B-915C-23378EFF893C}" destId="{6D4412D6-EBF6-45A7-A783-88738FED8E11}" srcOrd="5" destOrd="0" presId="urn:microsoft.com/office/officeart/2005/8/layout/vProcess5"/>
    <dgm:cxn modelId="{53189446-55FB-4733-A69A-F3E51AC5A68C}" type="presParOf" srcId="{49DEDAE4-9220-482B-915C-23378EFF893C}" destId="{BE7CCA5E-DA3F-4AB6-A9CB-237B9C9045A0}" srcOrd="6" destOrd="0" presId="urn:microsoft.com/office/officeart/2005/8/layout/vProcess5"/>
    <dgm:cxn modelId="{FB41D756-4097-4D44-A7B6-090ECA2D9B1B}" type="presParOf" srcId="{49DEDAE4-9220-482B-915C-23378EFF893C}" destId="{A76FCA3B-394E-470C-8374-E7539B778EC9}" srcOrd="7" destOrd="0" presId="urn:microsoft.com/office/officeart/2005/8/layout/vProcess5"/>
    <dgm:cxn modelId="{DEFA53B9-5422-410F-95B9-93A22F6987E6}" type="presParOf" srcId="{49DEDAE4-9220-482B-915C-23378EFF893C}" destId="{937EF147-2EF2-4973-A22D-38D214D4EB00}" srcOrd="8" destOrd="0" presId="urn:microsoft.com/office/officeart/2005/8/layout/vProcess5"/>
    <dgm:cxn modelId="{1350CD4F-5990-4EEE-BB19-960C61E53100}" type="presParOf" srcId="{49DEDAE4-9220-482B-915C-23378EFF893C}" destId="{2AAA7031-06A0-4D31-B269-355E3A650E18}" srcOrd="9" destOrd="0" presId="urn:microsoft.com/office/officeart/2005/8/layout/vProcess5"/>
    <dgm:cxn modelId="{9CF888B2-3C84-4F05-A60D-348F2CD6FAC8}" type="presParOf" srcId="{49DEDAE4-9220-482B-915C-23378EFF893C}" destId="{0AC1AA42-D04C-499A-8994-E8BE1A177FCC}" srcOrd="10" destOrd="0" presId="urn:microsoft.com/office/officeart/2005/8/layout/vProcess5"/>
    <dgm:cxn modelId="{43B20738-7E1E-4EA8-A2FA-9115ABECDA00}" type="presParOf" srcId="{49DEDAE4-9220-482B-915C-23378EFF893C}" destId="{C4D5E814-1D7B-49EE-854E-824ABC80F59E}" srcOrd="11" destOrd="0" presId="urn:microsoft.com/office/officeart/2005/8/layout/vProcess5"/>
    <dgm:cxn modelId="{460533DE-BC6C-41CF-B587-BE4C328200FF}" type="presParOf" srcId="{49DEDAE4-9220-482B-915C-23378EFF893C}" destId="{1D53EBB9-F2FF-47D9-952D-EFDAC171E938}" srcOrd="12" destOrd="0" presId="urn:microsoft.com/office/officeart/2005/8/layout/vProcess5"/>
    <dgm:cxn modelId="{3972808F-1752-49A5-B358-6664FD6E6342}" type="presParOf" srcId="{49DEDAE4-9220-482B-915C-23378EFF893C}" destId="{F8F28ACB-A4D0-499B-ACBC-C3ECC941C218}" srcOrd="13" destOrd="0" presId="urn:microsoft.com/office/officeart/2005/8/layout/vProcess5"/>
    <dgm:cxn modelId="{D3AF4B7E-F8F7-47A5-91A8-048AB2014556}" type="presParOf" srcId="{49DEDAE4-9220-482B-915C-23378EFF893C}" destId="{F9CDBC9C-01E7-4C67-BB59-F17B2C1C4C0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AAC3E-7ACF-4B72-A70F-2B6901DE8619}"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D83D4C58-CFEE-4A16-B1F0-D5B5FA0A7CAB}">
      <dgm:prSet/>
      <dgm:spPr/>
      <dgm:t>
        <a:bodyPr/>
        <a:lstStyle/>
        <a:p>
          <a:endParaRPr lang="en-US" dirty="0">
            <a:latin typeface="Century Gothic" panose="020B0502020202020204" pitchFamily="34" charset="0"/>
          </a:endParaRPr>
        </a:p>
      </dgm:t>
    </dgm:pt>
    <dgm:pt modelId="{17ACA38F-587E-4540-A0EC-C92D52FE8D9D}" type="parTrans" cxnId="{7FAFF139-298C-4120-930C-7EC57DFA0ED6}">
      <dgm:prSet/>
      <dgm:spPr/>
      <dgm:t>
        <a:bodyPr/>
        <a:lstStyle/>
        <a:p>
          <a:endParaRPr lang="en-US">
            <a:latin typeface="Century Gothic" panose="020B0502020202020204" pitchFamily="34" charset="0"/>
          </a:endParaRPr>
        </a:p>
      </dgm:t>
    </dgm:pt>
    <dgm:pt modelId="{6709BC76-6C7C-4F63-BB20-EBDD1764CE09}" type="sibTrans" cxnId="{7FAFF139-298C-4120-930C-7EC57DFA0ED6}">
      <dgm:prSet/>
      <dgm:spPr/>
      <dgm:t>
        <a:bodyPr/>
        <a:lstStyle/>
        <a:p>
          <a:endParaRPr lang="en-US">
            <a:latin typeface="Century Gothic" panose="020B0502020202020204" pitchFamily="34" charset="0"/>
          </a:endParaRPr>
        </a:p>
      </dgm:t>
    </dgm:pt>
    <dgm:pt modelId="{50B1E4C1-54A1-4D55-8BCE-FF29704DB519}">
      <dgm:prSet/>
      <dgm:spPr/>
      <dgm:t>
        <a:bodyPr/>
        <a:lstStyle/>
        <a:p>
          <a:r>
            <a:rPr lang="fi-FI" b="0" i="0" dirty="0" smtClean="0">
              <a:latin typeface="Century Gothic" panose="020B0502020202020204" pitchFamily="34" charset="0"/>
            </a:rPr>
            <a:t>En kommentoi annettuja arvosteluja - arvostelut ovat lopullisia ja niistä ei voi valittaa!</a:t>
          </a:r>
          <a:endParaRPr lang="en-US" dirty="0">
            <a:latin typeface="Century Gothic" panose="020B0502020202020204" pitchFamily="34" charset="0"/>
          </a:endParaRPr>
        </a:p>
      </dgm:t>
    </dgm:pt>
    <dgm:pt modelId="{C9A4CAE3-4A57-4F44-A84C-E7958A7565C3}" type="parTrans" cxnId="{ABAA1768-EA05-4636-8CB9-DD96686614D0}">
      <dgm:prSet/>
      <dgm:spPr/>
      <dgm:t>
        <a:bodyPr/>
        <a:lstStyle/>
        <a:p>
          <a:endParaRPr lang="en-US">
            <a:latin typeface="Century Gothic" panose="020B0502020202020204" pitchFamily="34" charset="0"/>
          </a:endParaRPr>
        </a:p>
      </dgm:t>
    </dgm:pt>
    <dgm:pt modelId="{DBF14072-47C3-4C0D-8D3D-C3AD8E462886}" type="sibTrans" cxnId="{ABAA1768-EA05-4636-8CB9-DD96686614D0}">
      <dgm:prSet/>
      <dgm:spPr/>
      <dgm:t>
        <a:bodyPr/>
        <a:lstStyle/>
        <a:p>
          <a:endParaRPr lang="en-US">
            <a:latin typeface="Century Gothic" panose="020B0502020202020204" pitchFamily="34" charset="0"/>
          </a:endParaRPr>
        </a:p>
      </dgm:t>
    </dgm:pt>
    <dgm:pt modelId="{2928DCA0-8B0C-4247-BF02-36796C25B6A7}">
      <dgm:prSet/>
      <dgm:spPr/>
      <dgm:t>
        <a:bodyPr/>
        <a:lstStyle/>
        <a:p>
          <a:r>
            <a:rPr lang="en-GB" b="0" i="0" dirty="0" err="1" smtClean="0">
              <a:latin typeface="Century Gothic" panose="020B0502020202020204" pitchFamily="34" charset="0"/>
            </a:rPr>
            <a:t>Tuomariohjeiden</a:t>
          </a:r>
          <a:r>
            <a:rPr lang="en-GB" b="0" i="0" dirty="0" smtClean="0">
              <a:latin typeface="Century Gothic" panose="020B0502020202020204" pitchFamily="34" charset="0"/>
            </a:rPr>
            <a:t> </a:t>
          </a:r>
          <a:r>
            <a:rPr lang="en-GB" b="0" i="0" dirty="0" err="1" smtClean="0">
              <a:latin typeface="Century Gothic" panose="020B0502020202020204" pitchFamily="34" charset="0"/>
            </a:rPr>
            <a:t>mukaisesti</a:t>
          </a:r>
          <a:r>
            <a:rPr lang="en-GB" b="0" i="0" dirty="0" smtClean="0">
              <a:latin typeface="Century Gothic" panose="020B0502020202020204" pitchFamily="34" charset="0"/>
            </a:rPr>
            <a:t> </a:t>
          </a:r>
          <a:r>
            <a:rPr lang="en-GB" b="0" i="0" dirty="0" err="1" smtClean="0">
              <a:latin typeface="Century Gothic" panose="020B0502020202020204" pitchFamily="34" charset="0"/>
            </a:rPr>
            <a:t>en</a:t>
          </a:r>
          <a:r>
            <a:rPr lang="en-GB" b="0" i="0" dirty="0" smtClean="0">
              <a:latin typeface="Century Gothic" panose="020B0502020202020204" pitchFamily="34" charset="0"/>
            </a:rPr>
            <a:t> </a:t>
          </a:r>
          <a:r>
            <a:rPr lang="en-GB" b="0" i="0" dirty="0" err="1" smtClean="0">
              <a:latin typeface="Century Gothic" panose="020B0502020202020204" pitchFamily="34" charset="0"/>
            </a:rPr>
            <a:t>kommentoi</a:t>
          </a:r>
          <a:r>
            <a:rPr lang="en-GB" b="0" i="0" dirty="0" smtClean="0">
              <a:latin typeface="Century Gothic" panose="020B0502020202020204" pitchFamily="34" charset="0"/>
            </a:rPr>
            <a:t> </a:t>
          </a:r>
          <a:r>
            <a:rPr lang="en-GB" b="0" i="0" dirty="0" err="1" smtClean="0">
              <a:latin typeface="Century Gothic" panose="020B0502020202020204" pitchFamily="34" charset="0"/>
            </a:rPr>
            <a:t>kolleegan</a:t>
          </a:r>
          <a:r>
            <a:rPr lang="en-GB" b="0" i="0" dirty="0" smtClean="0">
              <a:latin typeface="Century Gothic" panose="020B0502020202020204" pitchFamily="34" charset="0"/>
            </a:rPr>
            <a:t> </a:t>
          </a:r>
          <a:r>
            <a:rPr lang="en-GB" b="0" i="0" dirty="0" err="1" smtClean="0">
              <a:latin typeface="Century Gothic" panose="020B0502020202020204" pitchFamily="34" charset="0"/>
            </a:rPr>
            <a:t>arvosteluja</a:t>
          </a:r>
          <a:r>
            <a:rPr lang="en-GB" b="0" i="0" dirty="0" smtClean="0">
              <a:latin typeface="Century Gothic" panose="020B0502020202020204" pitchFamily="34" charset="0"/>
            </a:rPr>
            <a:t>!</a:t>
          </a:r>
          <a:endParaRPr lang="en-US" dirty="0">
            <a:latin typeface="Century Gothic" panose="020B0502020202020204" pitchFamily="34" charset="0"/>
          </a:endParaRPr>
        </a:p>
      </dgm:t>
    </dgm:pt>
    <dgm:pt modelId="{8C71E755-65CF-45F5-9FC8-0C29F29EF45F}" type="parTrans" cxnId="{209689DE-2399-46BB-A6EA-F567A3A07B67}">
      <dgm:prSet/>
      <dgm:spPr/>
      <dgm:t>
        <a:bodyPr/>
        <a:lstStyle/>
        <a:p>
          <a:endParaRPr lang="en-US">
            <a:latin typeface="Century Gothic" panose="020B0502020202020204" pitchFamily="34" charset="0"/>
          </a:endParaRPr>
        </a:p>
      </dgm:t>
    </dgm:pt>
    <dgm:pt modelId="{0E2A70A9-00F5-4984-B092-8532311B5B41}" type="sibTrans" cxnId="{209689DE-2399-46BB-A6EA-F567A3A07B67}">
      <dgm:prSet/>
      <dgm:spPr/>
      <dgm:t>
        <a:bodyPr/>
        <a:lstStyle/>
        <a:p>
          <a:endParaRPr lang="en-US">
            <a:latin typeface="Century Gothic" panose="020B0502020202020204" pitchFamily="34" charset="0"/>
          </a:endParaRPr>
        </a:p>
      </dgm:t>
    </dgm:pt>
    <dgm:pt modelId="{0C13C2DB-6A6C-4371-AD68-20DE1CC4301B}">
      <dgm:prSet/>
      <dgm:spPr/>
      <dgm:t>
        <a:bodyPr/>
        <a:lstStyle/>
        <a:p>
          <a:r>
            <a:rPr lang="fi-FI" b="0" i="0" dirty="0" smtClean="0">
              <a:latin typeface="Century Gothic" panose="020B0502020202020204" pitchFamily="34" charset="0"/>
            </a:rPr>
            <a:t>Ihmisten antamat tuomiot eivät voi koskaan olla objektiivisia - tavoitteena on tasainen subjektiivisuus.</a:t>
          </a:r>
          <a:endParaRPr lang="en-US" dirty="0">
            <a:latin typeface="Century Gothic" panose="020B0502020202020204" pitchFamily="34" charset="0"/>
          </a:endParaRPr>
        </a:p>
      </dgm:t>
    </dgm:pt>
    <dgm:pt modelId="{D5887704-83C3-4A2D-9181-193B8B133056}" type="parTrans" cxnId="{D64E9064-45DB-4112-A03F-3D42657C0F71}">
      <dgm:prSet/>
      <dgm:spPr/>
      <dgm:t>
        <a:bodyPr/>
        <a:lstStyle/>
        <a:p>
          <a:endParaRPr lang="en-US">
            <a:latin typeface="Century Gothic" panose="020B0502020202020204" pitchFamily="34" charset="0"/>
          </a:endParaRPr>
        </a:p>
      </dgm:t>
    </dgm:pt>
    <dgm:pt modelId="{67D548B1-0495-492C-8D2B-587E3C42A618}" type="sibTrans" cxnId="{D64E9064-45DB-4112-A03F-3D42657C0F71}">
      <dgm:prSet/>
      <dgm:spPr/>
      <dgm:t>
        <a:bodyPr/>
        <a:lstStyle/>
        <a:p>
          <a:endParaRPr lang="en-US">
            <a:latin typeface="Century Gothic" panose="020B0502020202020204" pitchFamily="34" charset="0"/>
          </a:endParaRPr>
        </a:p>
      </dgm:t>
    </dgm:pt>
    <dgm:pt modelId="{EE50B6CA-E0D5-498B-B054-D84D8FCFE237}">
      <dgm:prSet/>
      <dgm:spPr/>
      <dgm:t>
        <a:bodyPr/>
        <a:lstStyle/>
        <a:p>
          <a:r>
            <a:rPr lang="fi-FI" b="0" i="0" dirty="0" smtClean="0">
              <a:latin typeface="Century Gothic" panose="020B0502020202020204" pitchFamily="34" charset="0"/>
            </a:rPr>
            <a:t>Pyrimme saavuttamaan pätevän arvostelun suuriin kokeisiin - mutta tämä vaatii jatkuvaa koulutusta ja samaa näkemystä.</a:t>
          </a:r>
          <a:endParaRPr lang="en-US" dirty="0">
            <a:latin typeface="Century Gothic" panose="020B0502020202020204" pitchFamily="34" charset="0"/>
          </a:endParaRPr>
        </a:p>
      </dgm:t>
    </dgm:pt>
    <dgm:pt modelId="{FEE8B609-B978-45C9-B898-BFADDB43CC0D}" type="parTrans" cxnId="{5BD070B1-1287-439D-8744-0CFDAFC42EBB}">
      <dgm:prSet/>
      <dgm:spPr/>
      <dgm:t>
        <a:bodyPr/>
        <a:lstStyle/>
        <a:p>
          <a:endParaRPr lang="en-US">
            <a:latin typeface="Century Gothic" panose="020B0502020202020204" pitchFamily="34" charset="0"/>
          </a:endParaRPr>
        </a:p>
      </dgm:t>
    </dgm:pt>
    <dgm:pt modelId="{422853FF-B741-4DC9-B98E-B31F6D223929}" type="sibTrans" cxnId="{5BD070B1-1287-439D-8744-0CFDAFC42EBB}">
      <dgm:prSet/>
      <dgm:spPr/>
      <dgm:t>
        <a:bodyPr/>
        <a:lstStyle/>
        <a:p>
          <a:endParaRPr lang="en-US">
            <a:latin typeface="Century Gothic" panose="020B0502020202020204" pitchFamily="34" charset="0"/>
          </a:endParaRPr>
        </a:p>
      </dgm:t>
    </dgm:pt>
    <dgm:pt modelId="{B232E230-34A9-417B-951B-4AEEAFE8F95E}" type="pres">
      <dgm:prSet presAssocID="{60AAAC3E-7ACF-4B72-A70F-2B6901DE8619}" presName="vert0" presStyleCnt="0">
        <dgm:presLayoutVars>
          <dgm:dir/>
          <dgm:animOne val="branch"/>
          <dgm:animLvl val="lvl"/>
        </dgm:presLayoutVars>
      </dgm:prSet>
      <dgm:spPr/>
      <dgm:t>
        <a:bodyPr/>
        <a:lstStyle/>
        <a:p>
          <a:endParaRPr lang="fi-FI"/>
        </a:p>
      </dgm:t>
    </dgm:pt>
    <dgm:pt modelId="{F82DEB12-D59D-4F2E-B5C7-0025388520D1}" type="pres">
      <dgm:prSet presAssocID="{D83D4C58-CFEE-4A16-B1F0-D5B5FA0A7CAB}" presName="thickLine" presStyleLbl="alignNode1" presStyleIdx="0" presStyleCnt="5"/>
      <dgm:spPr/>
    </dgm:pt>
    <dgm:pt modelId="{B6D9D191-6B39-497E-9DBD-704A42529EF7}" type="pres">
      <dgm:prSet presAssocID="{D83D4C58-CFEE-4A16-B1F0-D5B5FA0A7CAB}" presName="horz1" presStyleCnt="0"/>
      <dgm:spPr/>
    </dgm:pt>
    <dgm:pt modelId="{F8CE26FB-55D0-4B02-BF2F-6169BECD02D5}" type="pres">
      <dgm:prSet presAssocID="{D83D4C58-CFEE-4A16-B1F0-D5B5FA0A7CAB}" presName="tx1" presStyleLbl="revTx" presStyleIdx="0" presStyleCnt="5"/>
      <dgm:spPr/>
      <dgm:t>
        <a:bodyPr/>
        <a:lstStyle/>
        <a:p>
          <a:endParaRPr lang="fi-FI"/>
        </a:p>
      </dgm:t>
    </dgm:pt>
    <dgm:pt modelId="{D1127EFF-3041-4BE2-A3F7-0C3F75F12D63}" type="pres">
      <dgm:prSet presAssocID="{D83D4C58-CFEE-4A16-B1F0-D5B5FA0A7CAB}" presName="vert1" presStyleCnt="0"/>
      <dgm:spPr/>
    </dgm:pt>
    <dgm:pt modelId="{F47CEAD7-11D4-4874-B8DB-EB4C48079BF4}" type="pres">
      <dgm:prSet presAssocID="{50B1E4C1-54A1-4D55-8BCE-FF29704DB519}" presName="thickLine" presStyleLbl="alignNode1" presStyleIdx="1" presStyleCnt="5"/>
      <dgm:spPr/>
    </dgm:pt>
    <dgm:pt modelId="{C21B900B-716B-435C-A4D8-CFB03DFA6714}" type="pres">
      <dgm:prSet presAssocID="{50B1E4C1-54A1-4D55-8BCE-FF29704DB519}" presName="horz1" presStyleCnt="0"/>
      <dgm:spPr/>
    </dgm:pt>
    <dgm:pt modelId="{7A80591A-5DD4-4CE2-B9AF-CFBEF9D55544}" type="pres">
      <dgm:prSet presAssocID="{50B1E4C1-54A1-4D55-8BCE-FF29704DB519}" presName="tx1" presStyleLbl="revTx" presStyleIdx="1" presStyleCnt="5"/>
      <dgm:spPr/>
      <dgm:t>
        <a:bodyPr/>
        <a:lstStyle/>
        <a:p>
          <a:endParaRPr lang="fi-FI"/>
        </a:p>
      </dgm:t>
    </dgm:pt>
    <dgm:pt modelId="{3FAF83D0-B35E-41D8-9D03-1914ADC8FB40}" type="pres">
      <dgm:prSet presAssocID="{50B1E4C1-54A1-4D55-8BCE-FF29704DB519}" presName="vert1" presStyleCnt="0"/>
      <dgm:spPr/>
    </dgm:pt>
    <dgm:pt modelId="{DC928A57-59AC-4AA4-9448-4CDBAB520FA9}" type="pres">
      <dgm:prSet presAssocID="{2928DCA0-8B0C-4247-BF02-36796C25B6A7}" presName="thickLine" presStyleLbl="alignNode1" presStyleIdx="2" presStyleCnt="5"/>
      <dgm:spPr/>
    </dgm:pt>
    <dgm:pt modelId="{BEE5FAD2-9DE8-4A61-A1A1-2A374D92CBC9}" type="pres">
      <dgm:prSet presAssocID="{2928DCA0-8B0C-4247-BF02-36796C25B6A7}" presName="horz1" presStyleCnt="0"/>
      <dgm:spPr/>
    </dgm:pt>
    <dgm:pt modelId="{50F442D8-D85F-497A-8CE3-18B5C60558B0}" type="pres">
      <dgm:prSet presAssocID="{2928DCA0-8B0C-4247-BF02-36796C25B6A7}" presName="tx1" presStyleLbl="revTx" presStyleIdx="2" presStyleCnt="5"/>
      <dgm:spPr/>
      <dgm:t>
        <a:bodyPr/>
        <a:lstStyle/>
        <a:p>
          <a:endParaRPr lang="fi-FI"/>
        </a:p>
      </dgm:t>
    </dgm:pt>
    <dgm:pt modelId="{DACE0FA6-A5EC-4EA2-98FB-52C1D7A5F6FF}" type="pres">
      <dgm:prSet presAssocID="{2928DCA0-8B0C-4247-BF02-36796C25B6A7}" presName="vert1" presStyleCnt="0"/>
      <dgm:spPr/>
    </dgm:pt>
    <dgm:pt modelId="{C3FEC611-6A9E-47AF-AC8F-D2BA35FDC703}" type="pres">
      <dgm:prSet presAssocID="{0C13C2DB-6A6C-4371-AD68-20DE1CC4301B}" presName="thickLine" presStyleLbl="alignNode1" presStyleIdx="3" presStyleCnt="5"/>
      <dgm:spPr/>
    </dgm:pt>
    <dgm:pt modelId="{DB44A88A-F96D-4053-9E20-AC48450325D6}" type="pres">
      <dgm:prSet presAssocID="{0C13C2DB-6A6C-4371-AD68-20DE1CC4301B}" presName="horz1" presStyleCnt="0"/>
      <dgm:spPr/>
    </dgm:pt>
    <dgm:pt modelId="{ABBD2A98-7FB1-42C9-A697-D41E451004B2}" type="pres">
      <dgm:prSet presAssocID="{0C13C2DB-6A6C-4371-AD68-20DE1CC4301B}" presName="tx1" presStyleLbl="revTx" presStyleIdx="3" presStyleCnt="5"/>
      <dgm:spPr/>
      <dgm:t>
        <a:bodyPr/>
        <a:lstStyle/>
        <a:p>
          <a:endParaRPr lang="fi-FI"/>
        </a:p>
      </dgm:t>
    </dgm:pt>
    <dgm:pt modelId="{7261C72D-97B4-421D-9C26-92B643DEB74C}" type="pres">
      <dgm:prSet presAssocID="{0C13C2DB-6A6C-4371-AD68-20DE1CC4301B}" presName="vert1" presStyleCnt="0"/>
      <dgm:spPr/>
    </dgm:pt>
    <dgm:pt modelId="{E04977EB-8DE4-49CE-AAA5-6A866BA0F446}" type="pres">
      <dgm:prSet presAssocID="{EE50B6CA-E0D5-498B-B054-D84D8FCFE237}" presName="thickLine" presStyleLbl="alignNode1" presStyleIdx="4" presStyleCnt="5"/>
      <dgm:spPr/>
    </dgm:pt>
    <dgm:pt modelId="{4E674614-7D99-420F-AD47-7297B087F7FD}" type="pres">
      <dgm:prSet presAssocID="{EE50B6CA-E0D5-498B-B054-D84D8FCFE237}" presName="horz1" presStyleCnt="0"/>
      <dgm:spPr/>
    </dgm:pt>
    <dgm:pt modelId="{4D8B358B-5E0E-44AE-AB1D-7BED2BED12FE}" type="pres">
      <dgm:prSet presAssocID="{EE50B6CA-E0D5-498B-B054-D84D8FCFE237}" presName="tx1" presStyleLbl="revTx" presStyleIdx="4" presStyleCnt="5"/>
      <dgm:spPr/>
      <dgm:t>
        <a:bodyPr/>
        <a:lstStyle/>
        <a:p>
          <a:endParaRPr lang="fi-FI"/>
        </a:p>
      </dgm:t>
    </dgm:pt>
    <dgm:pt modelId="{A842EBF2-B0E7-4EF6-ACE8-4DEB39DBC59A}" type="pres">
      <dgm:prSet presAssocID="{EE50B6CA-E0D5-498B-B054-D84D8FCFE237}" presName="vert1" presStyleCnt="0"/>
      <dgm:spPr/>
    </dgm:pt>
  </dgm:ptLst>
  <dgm:cxnLst>
    <dgm:cxn modelId="{D64E9064-45DB-4112-A03F-3D42657C0F71}" srcId="{60AAAC3E-7ACF-4B72-A70F-2B6901DE8619}" destId="{0C13C2DB-6A6C-4371-AD68-20DE1CC4301B}" srcOrd="3" destOrd="0" parTransId="{D5887704-83C3-4A2D-9181-193B8B133056}" sibTransId="{67D548B1-0495-492C-8D2B-587E3C42A618}"/>
    <dgm:cxn modelId="{6EC026F2-B231-47E0-AADC-D7D65F2D5461}" type="presOf" srcId="{D83D4C58-CFEE-4A16-B1F0-D5B5FA0A7CAB}" destId="{F8CE26FB-55D0-4B02-BF2F-6169BECD02D5}" srcOrd="0" destOrd="0" presId="urn:microsoft.com/office/officeart/2008/layout/LinedList"/>
    <dgm:cxn modelId="{A0053833-4061-421A-9AA8-FC7DEB576381}" type="presOf" srcId="{50B1E4C1-54A1-4D55-8BCE-FF29704DB519}" destId="{7A80591A-5DD4-4CE2-B9AF-CFBEF9D55544}" srcOrd="0" destOrd="0" presId="urn:microsoft.com/office/officeart/2008/layout/LinedList"/>
    <dgm:cxn modelId="{5BD070B1-1287-439D-8744-0CFDAFC42EBB}" srcId="{60AAAC3E-7ACF-4B72-A70F-2B6901DE8619}" destId="{EE50B6CA-E0D5-498B-B054-D84D8FCFE237}" srcOrd="4" destOrd="0" parTransId="{FEE8B609-B978-45C9-B898-BFADDB43CC0D}" sibTransId="{422853FF-B741-4DC9-B98E-B31F6D223929}"/>
    <dgm:cxn modelId="{ABAA1768-EA05-4636-8CB9-DD96686614D0}" srcId="{60AAAC3E-7ACF-4B72-A70F-2B6901DE8619}" destId="{50B1E4C1-54A1-4D55-8BCE-FF29704DB519}" srcOrd="1" destOrd="0" parTransId="{C9A4CAE3-4A57-4F44-A84C-E7958A7565C3}" sibTransId="{DBF14072-47C3-4C0D-8D3D-C3AD8E462886}"/>
    <dgm:cxn modelId="{182A9CE0-D570-4C44-96B3-4B23DFD5D985}" type="presOf" srcId="{60AAAC3E-7ACF-4B72-A70F-2B6901DE8619}" destId="{B232E230-34A9-417B-951B-4AEEAFE8F95E}" srcOrd="0" destOrd="0" presId="urn:microsoft.com/office/officeart/2008/layout/LinedList"/>
    <dgm:cxn modelId="{05C8C45A-8174-41E4-A9A4-9B7A7A7AA6D5}" type="presOf" srcId="{0C13C2DB-6A6C-4371-AD68-20DE1CC4301B}" destId="{ABBD2A98-7FB1-42C9-A697-D41E451004B2}" srcOrd="0" destOrd="0" presId="urn:microsoft.com/office/officeart/2008/layout/LinedList"/>
    <dgm:cxn modelId="{5F75F903-D7DB-44B2-B4B1-BC5276462903}" type="presOf" srcId="{2928DCA0-8B0C-4247-BF02-36796C25B6A7}" destId="{50F442D8-D85F-497A-8CE3-18B5C60558B0}" srcOrd="0" destOrd="0" presId="urn:microsoft.com/office/officeart/2008/layout/LinedList"/>
    <dgm:cxn modelId="{7FAFF139-298C-4120-930C-7EC57DFA0ED6}" srcId="{60AAAC3E-7ACF-4B72-A70F-2B6901DE8619}" destId="{D83D4C58-CFEE-4A16-B1F0-D5B5FA0A7CAB}" srcOrd="0" destOrd="0" parTransId="{17ACA38F-587E-4540-A0EC-C92D52FE8D9D}" sibTransId="{6709BC76-6C7C-4F63-BB20-EBDD1764CE09}"/>
    <dgm:cxn modelId="{209689DE-2399-46BB-A6EA-F567A3A07B67}" srcId="{60AAAC3E-7ACF-4B72-A70F-2B6901DE8619}" destId="{2928DCA0-8B0C-4247-BF02-36796C25B6A7}" srcOrd="2" destOrd="0" parTransId="{8C71E755-65CF-45F5-9FC8-0C29F29EF45F}" sibTransId="{0E2A70A9-00F5-4984-B092-8532311B5B41}"/>
    <dgm:cxn modelId="{E637F149-49FF-426E-BA63-92810BCC52A5}" type="presOf" srcId="{EE50B6CA-E0D5-498B-B054-D84D8FCFE237}" destId="{4D8B358B-5E0E-44AE-AB1D-7BED2BED12FE}" srcOrd="0" destOrd="0" presId="urn:microsoft.com/office/officeart/2008/layout/LinedList"/>
    <dgm:cxn modelId="{0E72D84E-D76F-4EB4-A7DD-D0B5D1206184}" type="presParOf" srcId="{B232E230-34A9-417B-951B-4AEEAFE8F95E}" destId="{F82DEB12-D59D-4F2E-B5C7-0025388520D1}" srcOrd="0" destOrd="0" presId="urn:microsoft.com/office/officeart/2008/layout/LinedList"/>
    <dgm:cxn modelId="{AFF72F4C-43EA-4D71-A7F4-86D40E182B40}" type="presParOf" srcId="{B232E230-34A9-417B-951B-4AEEAFE8F95E}" destId="{B6D9D191-6B39-497E-9DBD-704A42529EF7}" srcOrd="1" destOrd="0" presId="urn:microsoft.com/office/officeart/2008/layout/LinedList"/>
    <dgm:cxn modelId="{82AD0F6A-DFB1-4729-86F7-3E0F4020A060}" type="presParOf" srcId="{B6D9D191-6B39-497E-9DBD-704A42529EF7}" destId="{F8CE26FB-55D0-4B02-BF2F-6169BECD02D5}" srcOrd="0" destOrd="0" presId="urn:microsoft.com/office/officeart/2008/layout/LinedList"/>
    <dgm:cxn modelId="{7710A905-516E-45A5-9335-F0AE7299255A}" type="presParOf" srcId="{B6D9D191-6B39-497E-9DBD-704A42529EF7}" destId="{D1127EFF-3041-4BE2-A3F7-0C3F75F12D63}" srcOrd="1" destOrd="0" presId="urn:microsoft.com/office/officeart/2008/layout/LinedList"/>
    <dgm:cxn modelId="{B309DE19-A2B6-43EC-A4EF-48CCD5013671}" type="presParOf" srcId="{B232E230-34A9-417B-951B-4AEEAFE8F95E}" destId="{F47CEAD7-11D4-4874-B8DB-EB4C48079BF4}" srcOrd="2" destOrd="0" presId="urn:microsoft.com/office/officeart/2008/layout/LinedList"/>
    <dgm:cxn modelId="{0B7046D4-22D3-4DDF-BFAD-58A4B64AFFC7}" type="presParOf" srcId="{B232E230-34A9-417B-951B-4AEEAFE8F95E}" destId="{C21B900B-716B-435C-A4D8-CFB03DFA6714}" srcOrd="3" destOrd="0" presId="urn:microsoft.com/office/officeart/2008/layout/LinedList"/>
    <dgm:cxn modelId="{AEC8583D-CA5D-4FA5-9AA5-4589D666F26F}" type="presParOf" srcId="{C21B900B-716B-435C-A4D8-CFB03DFA6714}" destId="{7A80591A-5DD4-4CE2-B9AF-CFBEF9D55544}" srcOrd="0" destOrd="0" presId="urn:microsoft.com/office/officeart/2008/layout/LinedList"/>
    <dgm:cxn modelId="{5362444A-C81C-4AFE-9E6B-19422FCD069E}" type="presParOf" srcId="{C21B900B-716B-435C-A4D8-CFB03DFA6714}" destId="{3FAF83D0-B35E-41D8-9D03-1914ADC8FB40}" srcOrd="1" destOrd="0" presId="urn:microsoft.com/office/officeart/2008/layout/LinedList"/>
    <dgm:cxn modelId="{2CCB8068-28D3-4047-B03C-2F578CB9897D}" type="presParOf" srcId="{B232E230-34A9-417B-951B-4AEEAFE8F95E}" destId="{DC928A57-59AC-4AA4-9448-4CDBAB520FA9}" srcOrd="4" destOrd="0" presId="urn:microsoft.com/office/officeart/2008/layout/LinedList"/>
    <dgm:cxn modelId="{B2F84BD5-2E81-4C61-986F-8C3152759FE6}" type="presParOf" srcId="{B232E230-34A9-417B-951B-4AEEAFE8F95E}" destId="{BEE5FAD2-9DE8-4A61-A1A1-2A374D92CBC9}" srcOrd="5" destOrd="0" presId="urn:microsoft.com/office/officeart/2008/layout/LinedList"/>
    <dgm:cxn modelId="{F1A3052B-AB08-48FE-BA76-0C9FCFBC1105}" type="presParOf" srcId="{BEE5FAD2-9DE8-4A61-A1A1-2A374D92CBC9}" destId="{50F442D8-D85F-497A-8CE3-18B5C60558B0}" srcOrd="0" destOrd="0" presId="urn:microsoft.com/office/officeart/2008/layout/LinedList"/>
    <dgm:cxn modelId="{3BB63B0C-816B-423E-BEBC-DE3ACA8AE694}" type="presParOf" srcId="{BEE5FAD2-9DE8-4A61-A1A1-2A374D92CBC9}" destId="{DACE0FA6-A5EC-4EA2-98FB-52C1D7A5F6FF}" srcOrd="1" destOrd="0" presId="urn:microsoft.com/office/officeart/2008/layout/LinedList"/>
    <dgm:cxn modelId="{6B23EE84-305F-4286-8677-CEC15A720B80}" type="presParOf" srcId="{B232E230-34A9-417B-951B-4AEEAFE8F95E}" destId="{C3FEC611-6A9E-47AF-AC8F-D2BA35FDC703}" srcOrd="6" destOrd="0" presId="urn:microsoft.com/office/officeart/2008/layout/LinedList"/>
    <dgm:cxn modelId="{2EBC97E7-8412-4118-89F0-769A0150AC9E}" type="presParOf" srcId="{B232E230-34A9-417B-951B-4AEEAFE8F95E}" destId="{DB44A88A-F96D-4053-9E20-AC48450325D6}" srcOrd="7" destOrd="0" presId="urn:microsoft.com/office/officeart/2008/layout/LinedList"/>
    <dgm:cxn modelId="{E5C200AE-8797-4A08-99D6-923A413CF69E}" type="presParOf" srcId="{DB44A88A-F96D-4053-9E20-AC48450325D6}" destId="{ABBD2A98-7FB1-42C9-A697-D41E451004B2}" srcOrd="0" destOrd="0" presId="urn:microsoft.com/office/officeart/2008/layout/LinedList"/>
    <dgm:cxn modelId="{592CE601-BE2A-45E6-B7E0-69481C236E00}" type="presParOf" srcId="{DB44A88A-F96D-4053-9E20-AC48450325D6}" destId="{7261C72D-97B4-421D-9C26-92B643DEB74C}" srcOrd="1" destOrd="0" presId="urn:microsoft.com/office/officeart/2008/layout/LinedList"/>
    <dgm:cxn modelId="{81032C5A-7EB6-483A-AC64-368F5FA5483A}" type="presParOf" srcId="{B232E230-34A9-417B-951B-4AEEAFE8F95E}" destId="{E04977EB-8DE4-49CE-AAA5-6A866BA0F446}" srcOrd="8" destOrd="0" presId="urn:microsoft.com/office/officeart/2008/layout/LinedList"/>
    <dgm:cxn modelId="{2E93E1CC-63B4-472E-9B8E-79DC7FB87C0A}" type="presParOf" srcId="{B232E230-34A9-417B-951B-4AEEAFE8F95E}" destId="{4E674614-7D99-420F-AD47-7297B087F7FD}" srcOrd="9" destOrd="0" presId="urn:microsoft.com/office/officeart/2008/layout/LinedList"/>
    <dgm:cxn modelId="{CA1BFD7B-CAF7-4D50-9E90-BC3495BF4A6B}" type="presParOf" srcId="{4E674614-7D99-420F-AD47-7297B087F7FD}" destId="{4D8B358B-5E0E-44AE-AB1D-7BED2BED12FE}" srcOrd="0" destOrd="0" presId="urn:microsoft.com/office/officeart/2008/layout/LinedList"/>
    <dgm:cxn modelId="{02221208-FEC7-480A-9842-B87BE1B766EA}" type="presParOf" srcId="{4E674614-7D99-420F-AD47-7297B087F7FD}" destId="{A842EBF2-B0E7-4EF6-ACE8-4DEB39DBC59A}"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70DEE-9D40-4A15-A6A2-307E4FA53386}"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7E2F213D-C745-480A-8040-311F6079DF1E}">
      <dgm:prSet/>
      <dgm:spPr/>
      <dgm:t>
        <a:bodyPr/>
        <a:lstStyle/>
        <a:p>
          <a:r>
            <a:rPr lang="de-AT" b="0" dirty="0" err="1" smtClean="0">
              <a:latin typeface="Century Gothic" panose="020B0502020202020204" pitchFamily="34" charset="0"/>
            </a:rPr>
            <a:t>Terveys</a:t>
          </a:r>
          <a:endParaRPr lang="en-US" b="0" dirty="0">
            <a:latin typeface="Century Gothic" panose="020B0502020202020204" pitchFamily="34" charset="0"/>
          </a:endParaRPr>
        </a:p>
      </dgm:t>
    </dgm:pt>
    <dgm:pt modelId="{2C60DCCB-B393-460F-92C9-EDF526057B15}" type="parTrans" cxnId="{C4907691-E4D2-4617-8241-0C59A49DBB3D}">
      <dgm:prSet/>
      <dgm:spPr/>
      <dgm:t>
        <a:bodyPr/>
        <a:lstStyle/>
        <a:p>
          <a:endParaRPr lang="en-US">
            <a:latin typeface="Century Gothic" panose="020B0502020202020204" pitchFamily="34" charset="0"/>
          </a:endParaRPr>
        </a:p>
      </dgm:t>
    </dgm:pt>
    <dgm:pt modelId="{8FBCA2AA-0814-4A19-AC57-63EC9EB637F7}" type="sibTrans" cxnId="{C4907691-E4D2-4617-8241-0C59A49DBB3D}">
      <dgm:prSet/>
      <dgm:spPr/>
      <dgm:t>
        <a:bodyPr/>
        <a:lstStyle/>
        <a:p>
          <a:endParaRPr lang="en-US">
            <a:latin typeface="Century Gothic" panose="020B0502020202020204" pitchFamily="34" charset="0"/>
          </a:endParaRPr>
        </a:p>
      </dgm:t>
    </dgm:pt>
    <dgm:pt modelId="{2395F04A-027F-459D-91C6-0FB5D703CB4D}">
      <dgm:prSet/>
      <dgm:spPr/>
      <dgm:t>
        <a:bodyPr/>
        <a:lstStyle/>
        <a:p>
          <a:r>
            <a:rPr lang="en-GB" noProof="0" dirty="0" err="1" smtClean="0">
              <a:latin typeface="Century Gothic" panose="020B0502020202020204" pitchFamily="34" charset="0"/>
            </a:rPr>
            <a:t>Temperamentti</a:t>
          </a:r>
          <a:endParaRPr lang="en-GB" noProof="0" dirty="0">
            <a:latin typeface="Century Gothic" panose="020B0502020202020204" pitchFamily="34" charset="0"/>
          </a:endParaRPr>
        </a:p>
      </dgm:t>
    </dgm:pt>
    <dgm:pt modelId="{F0906493-4F5F-4C3D-85DF-172A6A0F48C6}" type="parTrans" cxnId="{055A7C12-F8EE-41EB-8197-036F839D3FC2}">
      <dgm:prSet/>
      <dgm:spPr/>
      <dgm:t>
        <a:bodyPr/>
        <a:lstStyle/>
        <a:p>
          <a:endParaRPr lang="en-US">
            <a:latin typeface="Century Gothic" panose="020B0502020202020204" pitchFamily="34" charset="0"/>
          </a:endParaRPr>
        </a:p>
      </dgm:t>
    </dgm:pt>
    <dgm:pt modelId="{6F392F7F-06EB-49DD-B5AC-6308394D02AE}" type="sibTrans" cxnId="{055A7C12-F8EE-41EB-8197-036F839D3FC2}">
      <dgm:prSet/>
      <dgm:spPr/>
      <dgm:t>
        <a:bodyPr/>
        <a:lstStyle/>
        <a:p>
          <a:endParaRPr lang="en-US">
            <a:latin typeface="Century Gothic" panose="020B0502020202020204" pitchFamily="34" charset="0"/>
          </a:endParaRPr>
        </a:p>
      </dgm:t>
    </dgm:pt>
    <dgm:pt modelId="{47C4D5CD-BF47-4FF5-BB8F-A4EFFEE1A324}">
      <dgm:prSet/>
      <dgm:spPr/>
      <dgm:t>
        <a:bodyPr/>
        <a:lstStyle/>
        <a:p>
          <a:r>
            <a:rPr lang="en-US" dirty="0" err="1" smtClean="0">
              <a:latin typeface="Century Gothic" panose="020B0502020202020204" pitchFamily="34" charset="0"/>
            </a:rPr>
            <a:t>Kauneus</a:t>
          </a:r>
          <a:endParaRPr lang="en-US" dirty="0">
            <a:latin typeface="Century Gothic" panose="020B0502020202020204" pitchFamily="34" charset="0"/>
          </a:endParaRPr>
        </a:p>
      </dgm:t>
    </dgm:pt>
    <dgm:pt modelId="{4E699D80-3742-41FA-B8D7-1996B0C4A7FF}" type="parTrans" cxnId="{1E0D048C-C45A-47E6-80F7-7443DDC318FC}">
      <dgm:prSet/>
      <dgm:spPr/>
      <dgm:t>
        <a:bodyPr/>
        <a:lstStyle/>
        <a:p>
          <a:endParaRPr lang="en-US">
            <a:latin typeface="Century Gothic" panose="020B0502020202020204" pitchFamily="34" charset="0"/>
          </a:endParaRPr>
        </a:p>
      </dgm:t>
    </dgm:pt>
    <dgm:pt modelId="{39748CD5-B9D7-4BC7-A80D-58A4EDDFB682}" type="sibTrans" cxnId="{1E0D048C-C45A-47E6-80F7-7443DDC318FC}">
      <dgm:prSet/>
      <dgm:spPr/>
      <dgm:t>
        <a:bodyPr/>
        <a:lstStyle/>
        <a:p>
          <a:endParaRPr lang="en-US">
            <a:latin typeface="Century Gothic" panose="020B0502020202020204" pitchFamily="34" charset="0"/>
          </a:endParaRPr>
        </a:p>
      </dgm:t>
    </dgm:pt>
    <dgm:pt modelId="{AAFB94F0-5FC3-41FC-A3FB-884ADD1F323D}" type="pres">
      <dgm:prSet presAssocID="{C6C70DEE-9D40-4A15-A6A2-307E4FA53386}" presName="hierChild1" presStyleCnt="0">
        <dgm:presLayoutVars>
          <dgm:chPref val="1"/>
          <dgm:dir/>
          <dgm:animOne val="branch"/>
          <dgm:animLvl val="lvl"/>
          <dgm:resizeHandles/>
        </dgm:presLayoutVars>
      </dgm:prSet>
      <dgm:spPr/>
      <dgm:t>
        <a:bodyPr/>
        <a:lstStyle/>
        <a:p>
          <a:endParaRPr lang="fi-FI"/>
        </a:p>
      </dgm:t>
    </dgm:pt>
    <dgm:pt modelId="{186F8656-3D8F-438D-98E0-E18E5603349A}" type="pres">
      <dgm:prSet presAssocID="{7E2F213D-C745-480A-8040-311F6079DF1E}" presName="hierRoot1" presStyleCnt="0"/>
      <dgm:spPr/>
    </dgm:pt>
    <dgm:pt modelId="{AC112F10-14D5-4E05-AAC4-3C2590D5D7ED}" type="pres">
      <dgm:prSet presAssocID="{7E2F213D-C745-480A-8040-311F6079DF1E}" presName="composite" presStyleCnt="0"/>
      <dgm:spPr/>
    </dgm:pt>
    <dgm:pt modelId="{DEB05B8B-0A46-420A-8B9D-55DAADB3E201}" type="pres">
      <dgm:prSet presAssocID="{7E2F213D-C745-480A-8040-311F6079DF1E}" presName="background" presStyleLbl="node0" presStyleIdx="0" presStyleCnt="3"/>
      <dgm:spPr>
        <a:solidFill>
          <a:srgbClr val="92D050"/>
        </a:solidFill>
        <a:ln>
          <a:solidFill>
            <a:srgbClr val="92D050"/>
          </a:solidFill>
        </a:ln>
      </dgm:spPr>
    </dgm:pt>
    <dgm:pt modelId="{EE450EF5-A61E-436D-80B9-95DBB600F8A9}" type="pres">
      <dgm:prSet presAssocID="{7E2F213D-C745-480A-8040-311F6079DF1E}" presName="text" presStyleLbl="fgAcc0" presStyleIdx="0" presStyleCnt="3">
        <dgm:presLayoutVars>
          <dgm:chPref val="3"/>
        </dgm:presLayoutVars>
      </dgm:prSet>
      <dgm:spPr/>
      <dgm:t>
        <a:bodyPr/>
        <a:lstStyle/>
        <a:p>
          <a:endParaRPr lang="fi-FI"/>
        </a:p>
      </dgm:t>
    </dgm:pt>
    <dgm:pt modelId="{DDC60E51-C46F-4405-A148-39CCAEA256A0}" type="pres">
      <dgm:prSet presAssocID="{7E2F213D-C745-480A-8040-311F6079DF1E}" presName="hierChild2" presStyleCnt="0"/>
      <dgm:spPr/>
    </dgm:pt>
    <dgm:pt modelId="{8DA51CCB-4E9F-4DE0-998C-D188CD4A8D7B}" type="pres">
      <dgm:prSet presAssocID="{2395F04A-027F-459D-91C6-0FB5D703CB4D}" presName="hierRoot1" presStyleCnt="0"/>
      <dgm:spPr/>
    </dgm:pt>
    <dgm:pt modelId="{CEC3FB8E-0FAA-4F59-9C56-AB2BC6C225B7}" type="pres">
      <dgm:prSet presAssocID="{2395F04A-027F-459D-91C6-0FB5D703CB4D}" presName="composite" presStyleCnt="0"/>
      <dgm:spPr/>
    </dgm:pt>
    <dgm:pt modelId="{98B71767-54E6-4760-8E07-38880A68BA85}" type="pres">
      <dgm:prSet presAssocID="{2395F04A-027F-459D-91C6-0FB5D703CB4D}" presName="background" presStyleLbl="node0" presStyleIdx="1" presStyleCnt="3"/>
      <dgm:spPr>
        <a:solidFill>
          <a:srgbClr val="92D050"/>
        </a:solidFill>
        <a:ln>
          <a:solidFill>
            <a:srgbClr val="92D050"/>
          </a:solidFill>
        </a:ln>
      </dgm:spPr>
    </dgm:pt>
    <dgm:pt modelId="{ADE084D2-739E-415F-9C91-48CCCB3CEB50}" type="pres">
      <dgm:prSet presAssocID="{2395F04A-027F-459D-91C6-0FB5D703CB4D}" presName="text" presStyleLbl="fgAcc0" presStyleIdx="1" presStyleCnt="3">
        <dgm:presLayoutVars>
          <dgm:chPref val="3"/>
        </dgm:presLayoutVars>
      </dgm:prSet>
      <dgm:spPr/>
      <dgm:t>
        <a:bodyPr/>
        <a:lstStyle/>
        <a:p>
          <a:endParaRPr lang="fi-FI"/>
        </a:p>
      </dgm:t>
    </dgm:pt>
    <dgm:pt modelId="{27E484E8-0BD1-47E7-9743-93563CF06F54}" type="pres">
      <dgm:prSet presAssocID="{2395F04A-027F-459D-91C6-0FB5D703CB4D}" presName="hierChild2" presStyleCnt="0"/>
      <dgm:spPr/>
    </dgm:pt>
    <dgm:pt modelId="{57E80B12-1CC9-4890-80FF-7DAD4EEF43E1}" type="pres">
      <dgm:prSet presAssocID="{47C4D5CD-BF47-4FF5-BB8F-A4EFFEE1A324}" presName="hierRoot1" presStyleCnt="0"/>
      <dgm:spPr/>
    </dgm:pt>
    <dgm:pt modelId="{8536914E-4B36-46CE-87EF-F311C53EA507}" type="pres">
      <dgm:prSet presAssocID="{47C4D5CD-BF47-4FF5-BB8F-A4EFFEE1A324}" presName="composite" presStyleCnt="0"/>
      <dgm:spPr/>
    </dgm:pt>
    <dgm:pt modelId="{EF440794-EEA8-4A7F-BEBD-04824C27C2A3}" type="pres">
      <dgm:prSet presAssocID="{47C4D5CD-BF47-4FF5-BB8F-A4EFFEE1A324}" presName="background" presStyleLbl="node0" presStyleIdx="2" presStyleCnt="3"/>
      <dgm:spPr>
        <a:solidFill>
          <a:srgbClr val="92D050"/>
        </a:solidFill>
        <a:ln>
          <a:solidFill>
            <a:srgbClr val="92D050"/>
          </a:solidFill>
        </a:ln>
      </dgm:spPr>
    </dgm:pt>
    <dgm:pt modelId="{ED2640C7-47BA-4ED5-BA8B-CB230C093722}" type="pres">
      <dgm:prSet presAssocID="{47C4D5CD-BF47-4FF5-BB8F-A4EFFEE1A324}" presName="text" presStyleLbl="fgAcc0" presStyleIdx="2" presStyleCnt="3">
        <dgm:presLayoutVars>
          <dgm:chPref val="3"/>
        </dgm:presLayoutVars>
      </dgm:prSet>
      <dgm:spPr/>
      <dgm:t>
        <a:bodyPr/>
        <a:lstStyle/>
        <a:p>
          <a:endParaRPr lang="fi-FI"/>
        </a:p>
      </dgm:t>
    </dgm:pt>
    <dgm:pt modelId="{8AA8CF8F-CDEB-4ADA-A69F-72F2D9A2BC4B}" type="pres">
      <dgm:prSet presAssocID="{47C4D5CD-BF47-4FF5-BB8F-A4EFFEE1A324}" presName="hierChild2" presStyleCnt="0"/>
      <dgm:spPr/>
    </dgm:pt>
  </dgm:ptLst>
  <dgm:cxnLst>
    <dgm:cxn modelId="{055A7C12-F8EE-41EB-8197-036F839D3FC2}" srcId="{C6C70DEE-9D40-4A15-A6A2-307E4FA53386}" destId="{2395F04A-027F-459D-91C6-0FB5D703CB4D}" srcOrd="1" destOrd="0" parTransId="{F0906493-4F5F-4C3D-85DF-172A6A0F48C6}" sibTransId="{6F392F7F-06EB-49DD-B5AC-6308394D02AE}"/>
    <dgm:cxn modelId="{1E0D048C-C45A-47E6-80F7-7443DDC318FC}" srcId="{C6C70DEE-9D40-4A15-A6A2-307E4FA53386}" destId="{47C4D5CD-BF47-4FF5-BB8F-A4EFFEE1A324}" srcOrd="2" destOrd="0" parTransId="{4E699D80-3742-41FA-B8D7-1996B0C4A7FF}" sibTransId="{39748CD5-B9D7-4BC7-A80D-58A4EDDFB682}"/>
    <dgm:cxn modelId="{F1A14B61-587E-4C98-A772-F937CD1864EC}" type="presOf" srcId="{C6C70DEE-9D40-4A15-A6A2-307E4FA53386}" destId="{AAFB94F0-5FC3-41FC-A3FB-884ADD1F323D}" srcOrd="0" destOrd="0" presId="urn:microsoft.com/office/officeart/2005/8/layout/hierarchy1"/>
    <dgm:cxn modelId="{03C3001C-1CB6-4B2C-803B-E176422CFC8E}" type="presOf" srcId="{2395F04A-027F-459D-91C6-0FB5D703CB4D}" destId="{ADE084D2-739E-415F-9C91-48CCCB3CEB50}" srcOrd="0" destOrd="0" presId="urn:microsoft.com/office/officeart/2005/8/layout/hierarchy1"/>
    <dgm:cxn modelId="{51A511EF-5B3B-4162-BD97-F66FF783C869}" type="presOf" srcId="{7E2F213D-C745-480A-8040-311F6079DF1E}" destId="{EE450EF5-A61E-436D-80B9-95DBB600F8A9}" srcOrd="0" destOrd="0" presId="urn:microsoft.com/office/officeart/2005/8/layout/hierarchy1"/>
    <dgm:cxn modelId="{A459206A-02DF-414D-A9B1-12D523B348E7}" type="presOf" srcId="{47C4D5CD-BF47-4FF5-BB8F-A4EFFEE1A324}" destId="{ED2640C7-47BA-4ED5-BA8B-CB230C093722}" srcOrd="0" destOrd="0" presId="urn:microsoft.com/office/officeart/2005/8/layout/hierarchy1"/>
    <dgm:cxn modelId="{C4907691-E4D2-4617-8241-0C59A49DBB3D}" srcId="{C6C70DEE-9D40-4A15-A6A2-307E4FA53386}" destId="{7E2F213D-C745-480A-8040-311F6079DF1E}" srcOrd="0" destOrd="0" parTransId="{2C60DCCB-B393-460F-92C9-EDF526057B15}" sibTransId="{8FBCA2AA-0814-4A19-AC57-63EC9EB637F7}"/>
    <dgm:cxn modelId="{20E2687A-D76C-4A90-90C7-9640CEBB75D0}" type="presParOf" srcId="{AAFB94F0-5FC3-41FC-A3FB-884ADD1F323D}" destId="{186F8656-3D8F-438D-98E0-E18E5603349A}" srcOrd="0" destOrd="0" presId="urn:microsoft.com/office/officeart/2005/8/layout/hierarchy1"/>
    <dgm:cxn modelId="{2D0DED84-B63A-43BE-9BE1-7BB962FEE387}" type="presParOf" srcId="{186F8656-3D8F-438D-98E0-E18E5603349A}" destId="{AC112F10-14D5-4E05-AAC4-3C2590D5D7ED}" srcOrd="0" destOrd="0" presId="urn:microsoft.com/office/officeart/2005/8/layout/hierarchy1"/>
    <dgm:cxn modelId="{48399672-0E87-4530-B175-53E79C5E2BE5}" type="presParOf" srcId="{AC112F10-14D5-4E05-AAC4-3C2590D5D7ED}" destId="{DEB05B8B-0A46-420A-8B9D-55DAADB3E201}" srcOrd="0" destOrd="0" presId="urn:microsoft.com/office/officeart/2005/8/layout/hierarchy1"/>
    <dgm:cxn modelId="{75505FCA-BA2B-47C5-BCD8-DBF5E6FA1761}" type="presParOf" srcId="{AC112F10-14D5-4E05-AAC4-3C2590D5D7ED}" destId="{EE450EF5-A61E-436D-80B9-95DBB600F8A9}" srcOrd="1" destOrd="0" presId="urn:microsoft.com/office/officeart/2005/8/layout/hierarchy1"/>
    <dgm:cxn modelId="{DAE2D820-C9D4-412E-9A36-65D4F766208B}" type="presParOf" srcId="{186F8656-3D8F-438D-98E0-E18E5603349A}" destId="{DDC60E51-C46F-4405-A148-39CCAEA256A0}" srcOrd="1" destOrd="0" presId="urn:microsoft.com/office/officeart/2005/8/layout/hierarchy1"/>
    <dgm:cxn modelId="{F1E3B404-3EBB-442F-897E-6ACBD3D06F2F}" type="presParOf" srcId="{AAFB94F0-5FC3-41FC-A3FB-884ADD1F323D}" destId="{8DA51CCB-4E9F-4DE0-998C-D188CD4A8D7B}" srcOrd="1" destOrd="0" presId="urn:microsoft.com/office/officeart/2005/8/layout/hierarchy1"/>
    <dgm:cxn modelId="{5B862961-E8E3-4D89-9A2B-BECB8C6F772B}" type="presParOf" srcId="{8DA51CCB-4E9F-4DE0-998C-D188CD4A8D7B}" destId="{CEC3FB8E-0FAA-4F59-9C56-AB2BC6C225B7}" srcOrd="0" destOrd="0" presId="urn:microsoft.com/office/officeart/2005/8/layout/hierarchy1"/>
    <dgm:cxn modelId="{7B367601-4E8A-4C3B-BB90-BBE36B1D959F}" type="presParOf" srcId="{CEC3FB8E-0FAA-4F59-9C56-AB2BC6C225B7}" destId="{98B71767-54E6-4760-8E07-38880A68BA85}" srcOrd="0" destOrd="0" presId="urn:microsoft.com/office/officeart/2005/8/layout/hierarchy1"/>
    <dgm:cxn modelId="{10AC51FC-662E-417A-992D-ADFD12135B66}" type="presParOf" srcId="{CEC3FB8E-0FAA-4F59-9C56-AB2BC6C225B7}" destId="{ADE084D2-739E-415F-9C91-48CCCB3CEB50}" srcOrd="1" destOrd="0" presId="urn:microsoft.com/office/officeart/2005/8/layout/hierarchy1"/>
    <dgm:cxn modelId="{FA6EF148-3070-4027-957B-7189ABFA0439}" type="presParOf" srcId="{8DA51CCB-4E9F-4DE0-998C-D188CD4A8D7B}" destId="{27E484E8-0BD1-47E7-9743-93563CF06F54}" srcOrd="1" destOrd="0" presId="urn:microsoft.com/office/officeart/2005/8/layout/hierarchy1"/>
    <dgm:cxn modelId="{49DFA9C5-267B-4230-A30D-75A0C370DC21}" type="presParOf" srcId="{AAFB94F0-5FC3-41FC-A3FB-884ADD1F323D}" destId="{57E80B12-1CC9-4890-80FF-7DAD4EEF43E1}" srcOrd="2" destOrd="0" presId="urn:microsoft.com/office/officeart/2005/8/layout/hierarchy1"/>
    <dgm:cxn modelId="{898FC9E9-10A3-4A3E-9243-8249E6C7C41C}" type="presParOf" srcId="{57E80B12-1CC9-4890-80FF-7DAD4EEF43E1}" destId="{8536914E-4B36-46CE-87EF-F311C53EA507}" srcOrd="0" destOrd="0" presId="urn:microsoft.com/office/officeart/2005/8/layout/hierarchy1"/>
    <dgm:cxn modelId="{16D8BD10-AFA5-428E-A4BE-49BC0B302E0A}" type="presParOf" srcId="{8536914E-4B36-46CE-87EF-F311C53EA507}" destId="{EF440794-EEA8-4A7F-BEBD-04824C27C2A3}" srcOrd="0" destOrd="0" presId="urn:microsoft.com/office/officeart/2005/8/layout/hierarchy1"/>
    <dgm:cxn modelId="{39308F61-800C-43D9-AEC0-CF68021A91B5}" type="presParOf" srcId="{8536914E-4B36-46CE-87EF-F311C53EA507}" destId="{ED2640C7-47BA-4ED5-BA8B-CB230C093722}" srcOrd="1" destOrd="0" presId="urn:microsoft.com/office/officeart/2005/8/layout/hierarchy1"/>
    <dgm:cxn modelId="{EBF2A102-0294-475C-A463-1A47B9E7C2BC}" type="presParOf" srcId="{57E80B12-1CC9-4890-80FF-7DAD4EEF43E1}" destId="{8AA8CF8F-CDEB-4ADA-A69F-72F2D9A2BC4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B3547-581B-4589-BA12-5BD0A73D38E2}" type="doc">
      <dgm:prSet loTypeId="urn:microsoft.com/office/officeart/2005/8/layout/hProcess9" loCatId="process" qsTypeId="urn:microsoft.com/office/officeart/2005/8/quickstyle/simple5" qsCatId="simple" csTypeId="urn:microsoft.com/office/officeart/2005/8/colors/colorful1" csCatId="colorful" phldr="1"/>
      <dgm:spPr/>
      <dgm:t>
        <a:bodyPr/>
        <a:lstStyle/>
        <a:p>
          <a:endParaRPr lang="en-US"/>
        </a:p>
      </dgm:t>
    </dgm:pt>
    <dgm:pt modelId="{9B1FED77-7CCC-4283-B141-027BDA170E11}">
      <dgm:prSet/>
      <dgm:spPr/>
      <dgm:t>
        <a:bodyPr/>
        <a:lstStyle/>
        <a:p>
          <a:r>
            <a:rPr lang="en-GB" noProof="0" dirty="0" err="1" smtClean="0">
              <a:latin typeface="Century Gothic" panose="020B0502020202020204" pitchFamily="34" charset="0"/>
            </a:rPr>
            <a:t>Nopeammin</a:t>
          </a:r>
          <a:endParaRPr lang="en-GB" noProof="0" dirty="0">
            <a:latin typeface="Century Gothic" panose="020B0502020202020204" pitchFamily="34" charset="0"/>
          </a:endParaRPr>
        </a:p>
      </dgm:t>
    </dgm:pt>
    <dgm:pt modelId="{2AC856B9-27E3-4492-9658-24A9469F3C42}" type="parTrans" cxnId="{2C5AC7FE-6349-46E8-95E0-E0FA0F0BA0AC}">
      <dgm:prSet/>
      <dgm:spPr/>
      <dgm:t>
        <a:bodyPr/>
        <a:lstStyle/>
        <a:p>
          <a:endParaRPr lang="en-GB" sz="2400" noProof="0" dirty="0">
            <a:latin typeface="Century Gothic" panose="020B0502020202020204" pitchFamily="34" charset="0"/>
          </a:endParaRPr>
        </a:p>
      </dgm:t>
    </dgm:pt>
    <dgm:pt modelId="{25375CA0-3E08-49D2-AECC-CC1CC15DD113}" type="sibTrans" cxnId="{2C5AC7FE-6349-46E8-95E0-E0FA0F0BA0AC}">
      <dgm:prSet/>
      <dgm:spPr/>
      <dgm:t>
        <a:bodyPr/>
        <a:lstStyle/>
        <a:p>
          <a:endParaRPr lang="en-GB" noProof="0">
            <a:latin typeface="Century Gothic" panose="020B0502020202020204" pitchFamily="34" charset="0"/>
          </a:endParaRPr>
        </a:p>
      </dgm:t>
    </dgm:pt>
    <dgm:pt modelId="{38F22C29-3C05-43DB-A716-55D6D0A68AA9}">
      <dgm:prSet/>
      <dgm:spPr/>
      <dgm:t>
        <a:bodyPr/>
        <a:lstStyle/>
        <a:p>
          <a:r>
            <a:rPr lang="en-GB" noProof="0" dirty="0" err="1" smtClean="0">
              <a:latin typeface="Century Gothic" panose="020B0502020202020204" pitchFamily="34" charset="0"/>
            </a:rPr>
            <a:t>Korkeamalle</a:t>
          </a:r>
          <a:endParaRPr lang="en-GB" noProof="0" dirty="0">
            <a:latin typeface="Century Gothic" panose="020B0502020202020204" pitchFamily="34" charset="0"/>
          </a:endParaRPr>
        </a:p>
      </dgm:t>
    </dgm:pt>
    <dgm:pt modelId="{6A2073CE-DF92-463A-A489-DF08F3717AC5}" type="parTrans" cxnId="{A784C19E-6F9F-4B55-AE6D-9C36CBB0146C}">
      <dgm:prSet/>
      <dgm:spPr/>
      <dgm:t>
        <a:bodyPr/>
        <a:lstStyle/>
        <a:p>
          <a:endParaRPr lang="en-GB" sz="2400" noProof="0" dirty="0">
            <a:latin typeface="Century Gothic" panose="020B0502020202020204" pitchFamily="34" charset="0"/>
          </a:endParaRPr>
        </a:p>
      </dgm:t>
    </dgm:pt>
    <dgm:pt modelId="{9684D33C-4F02-4327-BDD7-66C06FC3249B}" type="sibTrans" cxnId="{A784C19E-6F9F-4B55-AE6D-9C36CBB0146C}">
      <dgm:prSet/>
      <dgm:spPr/>
      <dgm:t>
        <a:bodyPr/>
        <a:lstStyle/>
        <a:p>
          <a:endParaRPr lang="en-GB" noProof="0">
            <a:latin typeface="Century Gothic" panose="020B0502020202020204" pitchFamily="34" charset="0"/>
          </a:endParaRPr>
        </a:p>
      </dgm:t>
    </dgm:pt>
    <dgm:pt modelId="{CBC012FB-DCAD-4AE2-A003-E3ABE3D25AD6}">
      <dgm:prSet/>
      <dgm:spPr/>
      <dgm:t>
        <a:bodyPr/>
        <a:lstStyle/>
        <a:p>
          <a:r>
            <a:rPr lang="en-GB" noProof="0" dirty="0" err="1" smtClean="0">
              <a:latin typeface="Century Gothic" panose="020B0502020202020204" pitchFamily="34" charset="0"/>
            </a:rPr>
            <a:t>Jatkuvaa</a:t>
          </a:r>
          <a:endParaRPr lang="en-GB" noProof="0" dirty="0">
            <a:latin typeface="Century Gothic" panose="020B0502020202020204" pitchFamily="34" charset="0"/>
          </a:endParaRPr>
        </a:p>
      </dgm:t>
    </dgm:pt>
    <dgm:pt modelId="{9F8CB066-A20F-4F7A-9A88-631EF2C90A82}" type="parTrans" cxnId="{D42C06A5-8B7F-4B84-A441-09A0C7B3C2D9}">
      <dgm:prSet/>
      <dgm:spPr/>
      <dgm:t>
        <a:bodyPr/>
        <a:lstStyle/>
        <a:p>
          <a:endParaRPr lang="en-GB" sz="2400" noProof="0" dirty="0">
            <a:latin typeface="Century Gothic" panose="020B0502020202020204" pitchFamily="34" charset="0"/>
          </a:endParaRPr>
        </a:p>
      </dgm:t>
    </dgm:pt>
    <dgm:pt modelId="{EF997BDF-56B3-4D58-B71B-F02859A28122}" type="sibTrans" cxnId="{D42C06A5-8B7F-4B84-A441-09A0C7B3C2D9}">
      <dgm:prSet/>
      <dgm:spPr/>
      <dgm:t>
        <a:bodyPr/>
        <a:lstStyle/>
        <a:p>
          <a:endParaRPr lang="en-GB" noProof="0">
            <a:latin typeface="Century Gothic" panose="020B0502020202020204" pitchFamily="34" charset="0"/>
          </a:endParaRPr>
        </a:p>
      </dgm:t>
    </dgm:pt>
    <dgm:pt modelId="{1B4DEF01-5607-4EE8-9525-6624C3FFB4F3}">
      <dgm:prSet/>
      <dgm:spPr/>
      <dgm:t>
        <a:bodyPr/>
        <a:lstStyle/>
        <a:p>
          <a:r>
            <a:rPr lang="en-GB" noProof="0" dirty="0" err="1" smtClean="0">
              <a:latin typeface="Century Gothic" panose="020B0502020202020204" pitchFamily="34" charset="0"/>
            </a:rPr>
            <a:t>Lisää-Lisää-Lisää</a:t>
          </a:r>
          <a:endParaRPr lang="en-GB" noProof="0" dirty="0">
            <a:latin typeface="Century Gothic" panose="020B0502020202020204" pitchFamily="34" charset="0"/>
          </a:endParaRPr>
        </a:p>
      </dgm:t>
    </dgm:pt>
    <dgm:pt modelId="{A193C249-1E37-437B-99BD-A673DCF2B343}" type="parTrans" cxnId="{40753A3C-3927-4478-ACF9-6DC9720839BF}">
      <dgm:prSet/>
      <dgm:spPr/>
      <dgm:t>
        <a:bodyPr/>
        <a:lstStyle/>
        <a:p>
          <a:endParaRPr lang="en-GB" sz="2400" noProof="0" dirty="0">
            <a:latin typeface="Century Gothic" panose="020B0502020202020204" pitchFamily="34" charset="0"/>
          </a:endParaRPr>
        </a:p>
      </dgm:t>
    </dgm:pt>
    <dgm:pt modelId="{D0E7C30C-6834-413F-8535-1C40A5E7ED16}" type="sibTrans" cxnId="{40753A3C-3927-4478-ACF9-6DC9720839BF}">
      <dgm:prSet/>
      <dgm:spPr/>
      <dgm:t>
        <a:bodyPr/>
        <a:lstStyle/>
        <a:p>
          <a:endParaRPr lang="en-GB" noProof="0">
            <a:latin typeface="Century Gothic" panose="020B0502020202020204" pitchFamily="34" charset="0"/>
          </a:endParaRPr>
        </a:p>
      </dgm:t>
    </dgm:pt>
    <dgm:pt modelId="{31864D22-261F-44A0-86AF-B52286A88100}">
      <dgm:prSet/>
      <dgm:spPr/>
      <dgm:t>
        <a:bodyPr/>
        <a:lstStyle/>
        <a:p>
          <a:r>
            <a:rPr lang="fi-FI" noProof="0" dirty="0" smtClean="0">
              <a:latin typeface="Century Gothic" panose="020B0502020202020204" pitchFamily="34" charset="0"/>
            </a:rPr>
            <a:t>Vaatimukset tuli tuomarilta - kouluttajat ovat sopeutuneet siihen ja kasvattajat ovat yrittäneet kasvattaa yhä enemmän koiria, joilla tämä tavoite on saavutettavissa</a:t>
          </a:r>
          <a:endParaRPr lang="en-GB" noProof="0" dirty="0">
            <a:latin typeface="Century Gothic" panose="020B0502020202020204" pitchFamily="34" charset="0"/>
          </a:endParaRPr>
        </a:p>
      </dgm:t>
    </dgm:pt>
    <dgm:pt modelId="{6DF40CC3-85F7-41C6-B89C-4C721F3F7E0E}" type="parTrans" cxnId="{A7EE2FAF-C7CA-4E18-A0A9-CC4F7D097E87}">
      <dgm:prSet/>
      <dgm:spPr/>
      <dgm:t>
        <a:bodyPr/>
        <a:lstStyle/>
        <a:p>
          <a:endParaRPr lang="en-GB" sz="2400" noProof="0" dirty="0">
            <a:latin typeface="Century Gothic" panose="020B0502020202020204" pitchFamily="34" charset="0"/>
          </a:endParaRPr>
        </a:p>
      </dgm:t>
    </dgm:pt>
    <dgm:pt modelId="{040B3AEA-6F10-41B3-B7F5-6370B7ED41B7}" type="sibTrans" cxnId="{A7EE2FAF-C7CA-4E18-A0A9-CC4F7D097E87}">
      <dgm:prSet/>
      <dgm:spPr/>
      <dgm:t>
        <a:bodyPr/>
        <a:lstStyle/>
        <a:p>
          <a:endParaRPr lang="en-GB" noProof="0">
            <a:latin typeface="Century Gothic" panose="020B0502020202020204" pitchFamily="34" charset="0"/>
          </a:endParaRPr>
        </a:p>
      </dgm:t>
    </dgm:pt>
    <dgm:pt modelId="{17B52954-2CE6-406D-AD7F-4066C259BD70}" type="pres">
      <dgm:prSet presAssocID="{7AAB3547-581B-4589-BA12-5BD0A73D38E2}" presName="CompostProcess" presStyleCnt="0">
        <dgm:presLayoutVars>
          <dgm:dir/>
          <dgm:resizeHandles val="exact"/>
        </dgm:presLayoutVars>
      </dgm:prSet>
      <dgm:spPr/>
      <dgm:t>
        <a:bodyPr/>
        <a:lstStyle/>
        <a:p>
          <a:endParaRPr lang="fi-FI"/>
        </a:p>
      </dgm:t>
    </dgm:pt>
    <dgm:pt modelId="{32742762-0DF6-4350-BB61-9CA434DE7AB9}" type="pres">
      <dgm:prSet presAssocID="{7AAB3547-581B-4589-BA12-5BD0A73D38E2}" presName="arrow" presStyleLbl="bgShp" presStyleIdx="0" presStyleCnt="1"/>
      <dgm:spPr/>
    </dgm:pt>
    <dgm:pt modelId="{873D65E2-2D4F-415D-BF42-7FCD2C459D0A}" type="pres">
      <dgm:prSet presAssocID="{7AAB3547-581B-4589-BA12-5BD0A73D38E2}" presName="linearProcess" presStyleCnt="0"/>
      <dgm:spPr/>
    </dgm:pt>
    <dgm:pt modelId="{802E4ED3-096A-485E-A589-8993E6E8C54D}" type="pres">
      <dgm:prSet presAssocID="{9B1FED77-7CCC-4283-B141-027BDA170E11}" presName="textNode" presStyleLbl="node1" presStyleIdx="0" presStyleCnt="5">
        <dgm:presLayoutVars>
          <dgm:bulletEnabled val="1"/>
        </dgm:presLayoutVars>
      </dgm:prSet>
      <dgm:spPr/>
      <dgm:t>
        <a:bodyPr/>
        <a:lstStyle/>
        <a:p>
          <a:endParaRPr lang="fi-FI"/>
        </a:p>
      </dgm:t>
    </dgm:pt>
    <dgm:pt modelId="{4E9C3306-1987-4F1B-AA86-0AD7C8413FCA}" type="pres">
      <dgm:prSet presAssocID="{25375CA0-3E08-49D2-AECC-CC1CC15DD113}" presName="sibTrans" presStyleCnt="0"/>
      <dgm:spPr/>
    </dgm:pt>
    <dgm:pt modelId="{41C21A7F-381A-4E14-B11F-2AC0C9BDF211}" type="pres">
      <dgm:prSet presAssocID="{38F22C29-3C05-43DB-A716-55D6D0A68AA9}" presName="textNode" presStyleLbl="node1" presStyleIdx="1" presStyleCnt="5">
        <dgm:presLayoutVars>
          <dgm:bulletEnabled val="1"/>
        </dgm:presLayoutVars>
      </dgm:prSet>
      <dgm:spPr/>
      <dgm:t>
        <a:bodyPr/>
        <a:lstStyle/>
        <a:p>
          <a:endParaRPr lang="fi-FI"/>
        </a:p>
      </dgm:t>
    </dgm:pt>
    <dgm:pt modelId="{93450A73-A753-4465-B5EA-ABF23287AE16}" type="pres">
      <dgm:prSet presAssocID="{9684D33C-4F02-4327-BDD7-66C06FC3249B}" presName="sibTrans" presStyleCnt="0"/>
      <dgm:spPr/>
    </dgm:pt>
    <dgm:pt modelId="{09C6809E-E6FB-45CE-9936-3C8D7611F9EC}" type="pres">
      <dgm:prSet presAssocID="{CBC012FB-DCAD-4AE2-A003-E3ABE3D25AD6}" presName="textNode" presStyleLbl="node1" presStyleIdx="2" presStyleCnt="5">
        <dgm:presLayoutVars>
          <dgm:bulletEnabled val="1"/>
        </dgm:presLayoutVars>
      </dgm:prSet>
      <dgm:spPr/>
      <dgm:t>
        <a:bodyPr/>
        <a:lstStyle/>
        <a:p>
          <a:endParaRPr lang="fi-FI"/>
        </a:p>
      </dgm:t>
    </dgm:pt>
    <dgm:pt modelId="{67F82050-B591-481E-A166-C6CA10776DF9}" type="pres">
      <dgm:prSet presAssocID="{EF997BDF-56B3-4D58-B71B-F02859A28122}" presName="sibTrans" presStyleCnt="0"/>
      <dgm:spPr/>
    </dgm:pt>
    <dgm:pt modelId="{59E45855-0A17-47E6-ABE8-13A3F9866D06}" type="pres">
      <dgm:prSet presAssocID="{1B4DEF01-5607-4EE8-9525-6624C3FFB4F3}" presName="textNode" presStyleLbl="node1" presStyleIdx="3" presStyleCnt="5">
        <dgm:presLayoutVars>
          <dgm:bulletEnabled val="1"/>
        </dgm:presLayoutVars>
      </dgm:prSet>
      <dgm:spPr/>
      <dgm:t>
        <a:bodyPr/>
        <a:lstStyle/>
        <a:p>
          <a:endParaRPr lang="fi-FI"/>
        </a:p>
      </dgm:t>
    </dgm:pt>
    <dgm:pt modelId="{F9783372-BE14-4E70-A31B-9D69861387BD}" type="pres">
      <dgm:prSet presAssocID="{D0E7C30C-6834-413F-8535-1C40A5E7ED16}" presName="sibTrans" presStyleCnt="0"/>
      <dgm:spPr/>
    </dgm:pt>
    <dgm:pt modelId="{D85F5F44-BC82-4B5A-919E-86407B0C08A0}" type="pres">
      <dgm:prSet presAssocID="{31864D22-261F-44A0-86AF-B52286A88100}" presName="textNode" presStyleLbl="node1" presStyleIdx="4" presStyleCnt="5">
        <dgm:presLayoutVars>
          <dgm:bulletEnabled val="1"/>
        </dgm:presLayoutVars>
      </dgm:prSet>
      <dgm:spPr/>
      <dgm:t>
        <a:bodyPr/>
        <a:lstStyle/>
        <a:p>
          <a:endParaRPr lang="fi-FI"/>
        </a:p>
      </dgm:t>
    </dgm:pt>
  </dgm:ptLst>
  <dgm:cxnLst>
    <dgm:cxn modelId="{E326072C-3B12-4731-B093-DE19FB519072}" type="presOf" srcId="{7AAB3547-581B-4589-BA12-5BD0A73D38E2}" destId="{17B52954-2CE6-406D-AD7F-4066C259BD70}" srcOrd="0" destOrd="0" presId="urn:microsoft.com/office/officeart/2005/8/layout/hProcess9"/>
    <dgm:cxn modelId="{24948638-B422-4B57-A39C-36558A73440E}" type="presOf" srcId="{1B4DEF01-5607-4EE8-9525-6624C3FFB4F3}" destId="{59E45855-0A17-47E6-ABE8-13A3F9866D06}" srcOrd="0" destOrd="0" presId="urn:microsoft.com/office/officeart/2005/8/layout/hProcess9"/>
    <dgm:cxn modelId="{D42C06A5-8B7F-4B84-A441-09A0C7B3C2D9}" srcId="{7AAB3547-581B-4589-BA12-5BD0A73D38E2}" destId="{CBC012FB-DCAD-4AE2-A003-E3ABE3D25AD6}" srcOrd="2" destOrd="0" parTransId="{9F8CB066-A20F-4F7A-9A88-631EF2C90A82}" sibTransId="{EF997BDF-56B3-4D58-B71B-F02859A28122}"/>
    <dgm:cxn modelId="{476F7CFE-C005-4ACB-9769-BF9CB48878C8}" type="presOf" srcId="{9B1FED77-7CCC-4283-B141-027BDA170E11}" destId="{802E4ED3-096A-485E-A589-8993E6E8C54D}" srcOrd="0" destOrd="0" presId="urn:microsoft.com/office/officeart/2005/8/layout/hProcess9"/>
    <dgm:cxn modelId="{CEF99337-B9C3-4BC2-9DCD-F3C9105E20D3}" type="presOf" srcId="{38F22C29-3C05-43DB-A716-55D6D0A68AA9}" destId="{41C21A7F-381A-4E14-B11F-2AC0C9BDF211}" srcOrd="0" destOrd="0" presId="urn:microsoft.com/office/officeart/2005/8/layout/hProcess9"/>
    <dgm:cxn modelId="{ED2F140A-3F17-466C-996D-00227F6C03A0}" type="presOf" srcId="{CBC012FB-DCAD-4AE2-A003-E3ABE3D25AD6}" destId="{09C6809E-E6FB-45CE-9936-3C8D7611F9EC}" srcOrd="0" destOrd="0" presId="urn:microsoft.com/office/officeart/2005/8/layout/hProcess9"/>
    <dgm:cxn modelId="{09EAEC98-EA88-45DC-8D97-D2BBEE30FE6E}" type="presOf" srcId="{31864D22-261F-44A0-86AF-B52286A88100}" destId="{D85F5F44-BC82-4B5A-919E-86407B0C08A0}" srcOrd="0" destOrd="0" presId="urn:microsoft.com/office/officeart/2005/8/layout/hProcess9"/>
    <dgm:cxn modelId="{40753A3C-3927-4478-ACF9-6DC9720839BF}" srcId="{7AAB3547-581B-4589-BA12-5BD0A73D38E2}" destId="{1B4DEF01-5607-4EE8-9525-6624C3FFB4F3}" srcOrd="3" destOrd="0" parTransId="{A193C249-1E37-437B-99BD-A673DCF2B343}" sibTransId="{D0E7C30C-6834-413F-8535-1C40A5E7ED16}"/>
    <dgm:cxn modelId="{2C5AC7FE-6349-46E8-95E0-E0FA0F0BA0AC}" srcId="{7AAB3547-581B-4589-BA12-5BD0A73D38E2}" destId="{9B1FED77-7CCC-4283-B141-027BDA170E11}" srcOrd="0" destOrd="0" parTransId="{2AC856B9-27E3-4492-9658-24A9469F3C42}" sibTransId="{25375CA0-3E08-49D2-AECC-CC1CC15DD113}"/>
    <dgm:cxn modelId="{A784C19E-6F9F-4B55-AE6D-9C36CBB0146C}" srcId="{7AAB3547-581B-4589-BA12-5BD0A73D38E2}" destId="{38F22C29-3C05-43DB-A716-55D6D0A68AA9}" srcOrd="1" destOrd="0" parTransId="{6A2073CE-DF92-463A-A489-DF08F3717AC5}" sibTransId="{9684D33C-4F02-4327-BDD7-66C06FC3249B}"/>
    <dgm:cxn modelId="{A7EE2FAF-C7CA-4E18-A0A9-CC4F7D097E87}" srcId="{7AAB3547-581B-4589-BA12-5BD0A73D38E2}" destId="{31864D22-261F-44A0-86AF-B52286A88100}" srcOrd="4" destOrd="0" parTransId="{6DF40CC3-85F7-41C6-B89C-4C721F3F7E0E}" sibTransId="{040B3AEA-6F10-41B3-B7F5-6370B7ED41B7}"/>
    <dgm:cxn modelId="{9DF1A23D-01F1-4933-9B72-98CFFCD473E0}" type="presParOf" srcId="{17B52954-2CE6-406D-AD7F-4066C259BD70}" destId="{32742762-0DF6-4350-BB61-9CA434DE7AB9}" srcOrd="0" destOrd="0" presId="urn:microsoft.com/office/officeart/2005/8/layout/hProcess9"/>
    <dgm:cxn modelId="{D942D739-5DFA-470B-A969-0C0B9ACEB7FF}" type="presParOf" srcId="{17B52954-2CE6-406D-AD7F-4066C259BD70}" destId="{873D65E2-2D4F-415D-BF42-7FCD2C459D0A}" srcOrd="1" destOrd="0" presId="urn:microsoft.com/office/officeart/2005/8/layout/hProcess9"/>
    <dgm:cxn modelId="{26535219-1915-4055-956D-2700403A9989}" type="presParOf" srcId="{873D65E2-2D4F-415D-BF42-7FCD2C459D0A}" destId="{802E4ED3-096A-485E-A589-8993E6E8C54D}" srcOrd="0" destOrd="0" presId="urn:microsoft.com/office/officeart/2005/8/layout/hProcess9"/>
    <dgm:cxn modelId="{A6795521-9A13-4AF7-AE67-4A6C0F782B47}" type="presParOf" srcId="{873D65E2-2D4F-415D-BF42-7FCD2C459D0A}" destId="{4E9C3306-1987-4F1B-AA86-0AD7C8413FCA}" srcOrd="1" destOrd="0" presId="urn:microsoft.com/office/officeart/2005/8/layout/hProcess9"/>
    <dgm:cxn modelId="{238733A1-452D-4115-9BA5-0D98F57FABFC}" type="presParOf" srcId="{873D65E2-2D4F-415D-BF42-7FCD2C459D0A}" destId="{41C21A7F-381A-4E14-B11F-2AC0C9BDF211}" srcOrd="2" destOrd="0" presId="urn:microsoft.com/office/officeart/2005/8/layout/hProcess9"/>
    <dgm:cxn modelId="{108902A3-0585-4C22-B914-5E826EE49FFA}" type="presParOf" srcId="{873D65E2-2D4F-415D-BF42-7FCD2C459D0A}" destId="{93450A73-A753-4465-B5EA-ABF23287AE16}" srcOrd="3" destOrd="0" presId="urn:microsoft.com/office/officeart/2005/8/layout/hProcess9"/>
    <dgm:cxn modelId="{D7F1B327-A58C-4596-AF48-1B932A0F92D8}" type="presParOf" srcId="{873D65E2-2D4F-415D-BF42-7FCD2C459D0A}" destId="{09C6809E-E6FB-45CE-9936-3C8D7611F9EC}" srcOrd="4" destOrd="0" presId="urn:microsoft.com/office/officeart/2005/8/layout/hProcess9"/>
    <dgm:cxn modelId="{3B55A72E-1ABA-4579-A45C-F6323796D550}" type="presParOf" srcId="{873D65E2-2D4F-415D-BF42-7FCD2C459D0A}" destId="{67F82050-B591-481E-A166-C6CA10776DF9}" srcOrd="5" destOrd="0" presId="urn:microsoft.com/office/officeart/2005/8/layout/hProcess9"/>
    <dgm:cxn modelId="{60719576-B54F-4F93-82C2-2BBD4BCAB11D}" type="presParOf" srcId="{873D65E2-2D4F-415D-BF42-7FCD2C459D0A}" destId="{59E45855-0A17-47E6-ABE8-13A3F9866D06}" srcOrd="6" destOrd="0" presId="urn:microsoft.com/office/officeart/2005/8/layout/hProcess9"/>
    <dgm:cxn modelId="{98D4027C-3905-4B2C-B65A-144EE687210D}" type="presParOf" srcId="{873D65E2-2D4F-415D-BF42-7FCD2C459D0A}" destId="{F9783372-BE14-4E70-A31B-9D69861387BD}" srcOrd="7" destOrd="0" presId="urn:microsoft.com/office/officeart/2005/8/layout/hProcess9"/>
    <dgm:cxn modelId="{036ABB4B-17B0-4637-9ABB-E87D0F5D47E2}" type="presParOf" srcId="{873D65E2-2D4F-415D-BF42-7FCD2C459D0A}" destId="{D85F5F44-BC82-4B5A-919E-86407B0C08A0}"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C70DEE-9D40-4A15-A6A2-307E4FA53386}" type="doc">
      <dgm:prSet loTypeId="urn:microsoft.com/office/officeart/2005/8/layout/hierarchy1" loCatId="hierarchy" qsTypeId="urn:microsoft.com/office/officeart/2005/8/quickstyle/simple1" qsCatId="simple" csTypeId="urn:microsoft.com/office/officeart/2005/8/colors/accent5_2" csCatId="accent5" phldr="1"/>
      <dgm:spPr/>
      <dgm:t>
        <a:bodyPr/>
        <a:lstStyle/>
        <a:p>
          <a:endParaRPr lang="en-US"/>
        </a:p>
      </dgm:t>
    </dgm:pt>
    <dgm:pt modelId="{7E2F213D-C745-480A-8040-311F6079DF1E}">
      <dgm:prSet/>
      <dgm:spPr/>
      <dgm:t>
        <a:bodyPr/>
        <a:lstStyle/>
        <a:p>
          <a:pPr>
            <a:lnSpc>
              <a:spcPct val="100000"/>
            </a:lnSpc>
            <a:spcAft>
              <a:spcPts val="0"/>
            </a:spcAft>
          </a:pPr>
          <a:r>
            <a:rPr lang="en-GB" noProof="0" dirty="0" err="1" smtClean="0">
              <a:latin typeface="Century Gothic" panose="020B0502020202020204" pitchFamily="34" charset="0"/>
            </a:rPr>
            <a:t>Vaikuttavuus</a:t>
          </a:r>
          <a:r>
            <a:rPr lang="en-GB" dirty="0" smtClean="0">
              <a:latin typeface="Century Gothic" panose="020B0502020202020204" pitchFamily="34" charset="0"/>
            </a:rPr>
            <a:t> </a:t>
          </a:r>
          <a:r>
            <a:rPr lang="en-GB" dirty="0" err="1" smtClean="0">
              <a:latin typeface="Century Gothic" panose="020B0502020202020204" pitchFamily="34" charset="0"/>
            </a:rPr>
            <a:t>käyttäytyminen</a:t>
          </a:r>
          <a:r>
            <a:rPr lang="en-GB" dirty="0" smtClean="0">
              <a:latin typeface="Century Gothic" panose="020B0502020202020204" pitchFamily="34" charset="0"/>
            </a:rPr>
            <a:t> </a:t>
          </a:r>
          <a:endParaRPr lang="en-GB" dirty="0">
            <a:latin typeface="Century Gothic" panose="020B0502020202020204" pitchFamily="34" charset="0"/>
          </a:endParaRPr>
        </a:p>
        <a:p>
          <a:pPr>
            <a:lnSpc>
              <a:spcPct val="100000"/>
            </a:lnSpc>
            <a:spcAft>
              <a:spcPts val="0"/>
            </a:spcAft>
          </a:pPr>
          <a:r>
            <a:rPr lang="en-GB" dirty="0">
              <a:latin typeface="Century Gothic" panose="020B0502020202020204" pitchFamily="34" charset="0"/>
            </a:rPr>
            <a:t>5 points</a:t>
          </a:r>
          <a:endParaRPr lang="en-GB" b="0" dirty="0">
            <a:latin typeface="Century Gothic" panose="020B0502020202020204" pitchFamily="34" charset="0"/>
          </a:endParaRPr>
        </a:p>
      </dgm:t>
    </dgm:pt>
    <dgm:pt modelId="{2C60DCCB-B393-460F-92C9-EDF526057B15}" type="parTrans" cxnId="{C4907691-E4D2-4617-8241-0C59A49DBB3D}">
      <dgm:prSet/>
      <dgm:spPr/>
      <dgm:t>
        <a:bodyPr/>
        <a:lstStyle/>
        <a:p>
          <a:endParaRPr lang="en-US">
            <a:latin typeface="Century Gothic" panose="020B0502020202020204" pitchFamily="34" charset="0"/>
          </a:endParaRPr>
        </a:p>
      </dgm:t>
    </dgm:pt>
    <dgm:pt modelId="{8FBCA2AA-0814-4A19-AC57-63EC9EB637F7}" type="sibTrans" cxnId="{C4907691-E4D2-4617-8241-0C59A49DBB3D}">
      <dgm:prSet/>
      <dgm:spPr/>
      <dgm:t>
        <a:bodyPr/>
        <a:lstStyle/>
        <a:p>
          <a:endParaRPr lang="en-US">
            <a:latin typeface="Century Gothic" panose="020B0502020202020204" pitchFamily="34" charset="0"/>
          </a:endParaRPr>
        </a:p>
      </dgm:t>
    </dgm:pt>
    <dgm:pt modelId="{2395F04A-027F-459D-91C6-0FB5D703CB4D}">
      <dgm:prSet/>
      <dgm:spPr/>
      <dgm:t>
        <a:bodyPr/>
        <a:lstStyle/>
        <a:p>
          <a:pPr>
            <a:lnSpc>
              <a:spcPct val="100000"/>
            </a:lnSpc>
            <a:spcAft>
              <a:spcPts val="0"/>
            </a:spcAft>
          </a:pPr>
          <a:r>
            <a:rPr lang="it-IT" dirty="0" smtClean="0">
              <a:latin typeface="Century Gothic" panose="020B0502020202020204" pitchFamily="34" charset="0"/>
            </a:rPr>
            <a:t>Paikka</a:t>
          </a:r>
          <a:endParaRPr lang="it-IT" dirty="0">
            <a:latin typeface="Century Gothic" panose="020B0502020202020204" pitchFamily="34" charset="0"/>
          </a:endParaRPr>
        </a:p>
        <a:p>
          <a:pPr>
            <a:lnSpc>
              <a:spcPct val="100000"/>
            </a:lnSpc>
            <a:spcAft>
              <a:spcPts val="0"/>
            </a:spcAft>
          </a:pPr>
          <a:r>
            <a:rPr lang="it-IT" dirty="0">
              <a:latin typeface="Century Gothic" panose="020B0502020202020204" pitchFamily="34" charset="0"/>
            </a:rPr>
            <a:t>5 points</a:t>
          </a:r>
          <a:endParaRPr lang="en-US" dirty="0">
            <a:latin typeface="Century Gothic" panose="020B0502020202020204" pitchFamily="34" charset="0"/>
          </a:endParaRPr>
        </a:p>
      </dgm:t>
    </dgm:pt>
    <dgm:pt modelId="{F0906493-4F5F-4C3D-85DF-172A6A0F48C6}" type="parTrans" cxnId="{055A7C12-F8EE-41EB-8197-036F839D3FC2}">
      <dgm:prSet/>
      <dgm:spPr/>
      <dgm:t>
        <a:bodyPr/>
        <a:lstStyle/>
        <a:p>
          <a:endParaRPr lang="en-US">
            <a:latin typeface="Century Gothic" panose="020B0502020202020204" pitchFamily="34" charset="0"/>
          </a:endParaRPr>
        </a:p>
      </dgm:t>
    </dgm:pt>
    <dgm:pt modelId="{6F392F7F-06EB-49DD-B5AC-6308394D02AE}" type="sibTrans" cxnId="{055A7C12-F8EE-41EB-8197-036F839D3FC2}">
      <dgm:prSet/>
      <dgm:spPr/>
      <dgm:t>
        <a:bodyPr/>
        <a:lstStyle/>
        <a:p>
          <a:endParaRPr lang="en-US">
            <a:latin typeface="Century Gothic" panose="020B0502020202020204" pitchFamily="34" charset="0"/>
          </a:endParaRPr>
        </a:p>
      </dgm:t>
    </dgm:pt>
    <dgm:pt modelId="{47C4D5CD-BF47-4FF5-BB8F-A4EFFEE1A324}">
      <dgm:prSet/>
      <dgm:spPr/>
      <dgm:t>
        <a:bodyPr/>
        <a:lstStyle/>
        <a:p>
          <a:r>
            <a:rPr lang="en-GB" noProof="0" dirty="0" err="1" smtClean="0">
              <a:latin typeface="Century Gothic" panose="020B0502020202020204" pitchFamily="34" charset="0"/>
            </a:rPr>
            <a:t>Keskittyminen</a:t>
          </a:r>
          <a:r>
            <a:rPr lang="en-GB" noProof="0" dirty="0" smtClean="0">
              <a:latin typeface="Century Gothic" panose="020B0502020202020204" pitchFamily="34" charset="0"/>
            </a:rPr>
            <a:t>   </a:t>
          </a:r>
          <a:r>
            <a:rPr lang="en-GB" noProof="0" dirty="0">
              <a:latin typeface="Century Gothic" panose="020B0502020202020204" pitchFamily="34" charset="0"/>
            </a:rPr>
            <a:t>5 points</a:t>
          </a:r>
        </a:p>
      </dgm:t>
    </dgm:pt>
    <dgm:pt modelId="{4E699D80-3742-41FA-B8D7-1996B0C4A7FF}" type="parTrans" cxnId="{1E0D048C-C45A-47E6-80F7-7443DDC318FC}">
      <dgm:prSet/>
      <dgm:spPr/>
      <dgm:t>
        <a:bodyPr/>
        <a:lstStyle/>
        <a:p>
          <a:endParaRPr lang="en-US">
            <a:latin typeface="Century Gothic" panose="020B0502020202020204" pitchFamily="34" charset="0"/>
          </a:endParaRPr>
        </a:p>
      </dgm:t>
    </dgm:pt>
    <dgm:pt modelId="{39748CD5-B9D7-4BC7-A80D-58A4EDDFB682}" type="sibTrans" cxnId="{1E0D048C-C45A-47E6-80F7-7443DDC318FC}">
      <dgm:prSet/>
      <dgm:spPr/>
      <dgm:t>
        <a:bodyPr/>
        <a:lstStyle/>
        <a:p>
          <a:endParaRPr lang="en-US">
            <a:latin typeface="Century Gothic" panose="020B0502020202020204" pitchFamily="34" charset="0"/>
          </a:endParaRPr>
        </a:p>
      </dgm:t>
    </dgm:pt>
    <dgm:pt modelId="{AAFB94F0-5FC3-41FC-A3FB-884ADD1F323D}" type="pres">
      <dgm:prSet presAssocID="{C6C70DEE-9D40-4A15-A6A2-307E4FA53386}" presName="hierChild1" presStyleCnt="0">
        <dgm:presLayoutVars>
          <dgm:chPref val="1"/>
          <dgm:dir/>
          <dgm:animOne val="branch"/>
          <dgm:animLvl val="lvl"/>
          <dgm:resizeHandles/>
        </dgm:presLayoutVars>
      </dgm:prSet>
      <dgm:spPr/>
      <dgm:t>
        <a:bodyPr/>
        <a:lstStyle/>
        <a:p>
          <a:endParaRPr lang="fi-FI"/>
        </a:p>
      </dgm:t>
    </dgm:pt>
    <dgm:pt modelId="{186F8656-3D8F-438D-98E0-E18E5603349A}" type="pres">
      <dgm:prSet presAssocID="{7E2F213D-C745-480A-8040-311F6079DF1E}" presName="hierRoot1" presStyleCnt="0"/>
      <dgm:spPr/>
    </dgm:pt>
    <dgm:pt modelId="{AC112F10-14D5-4E05-AAC4-3C2590D5D7ED}" type="pres">
      <dgm:prSet presAssocID="{7E2F213D-C745-480A-8040-311F6079DF1E}" presName="composite" presStyleCnt="0"/>
      <dgm:spPr/>
    </dgm:pt>
    <dgm:pt modelId="{DEB05B8B-0A46-420A-8B9D-55DAADB3E201}" type="pres">
      <dgm:prSet presAssocID="{7E2F213D-C745-480A-8040-311F6079DF1E}" presName="background" presStyleLbl="node0" presStyleIdx="0" presStyleCnt="3"/>
      <dgm:spPr>
        <a:solidFill>
          <a:srgbClr val="92D050"/>
        </a:solidFill>
        <a:ln>
          <a:solidFill>
            <a:srgbClr val="92D050"/>
          </a:solidFill>
        </a:ln>
      </dgm:spPr>
    </dgm:pt>
    <dgm:pt modelId="{EE450EF5-A61E-436D-80B9-95DBB600F8A9}" type="pres">
      <dgm:prSet presAssocID="{7E2F213D-C745-480A-8040-311F6079DF1E}" presName="text" presStyleLbl="fgAcc0" presStyleIdx="0" presStyleCnt="3">
        <dgm:presLayoutVars>
          <dgm:chPref val="3"/>
        </dgm:presLayoutVars>
      </dgm:prSet>
      <dgm:spPr/>
      <dgm:t>
        <a:bodyPr/>
        <a:lstStyle/>
        <a:p>
          <a:endParaRPr lang="fi-FI"/>
        </a:p>
      </dgm:t>
    </dgm:pt>
    <dgm:pt modelId="{DDC60E51-C46F-4405-A148-39CCAEA256A0}" type="pres">
      <dgm:prSet presAssocID="{7E2F213D-C745-480A-8040-311F6079DF1E}" presName="hierChild2" presStyleCnt="0"/>
      <dgm:spPr/>
    </dgm:pt>
    <dgm:pt modelId="{8DA51CCB-4E9F-4DE0-998C-D188CD4A8D7B}" type="pres">
      <dgm:prSet presAssocID="{2395F04A-027F-459D-91C6-0FB5D703CB4D}" presName="hierRoot1" presStyleCnt="0"/>
      <dgm:spPr/>
    </dgm:pt>
    <dgm:pt modelId="{CEC3FB8E-0FAA-4F59-9C56-AB2BC6C225B7}" type="pres">
      <dgm:prSet presAssocID="{2395F04A-027F-459D-91C6-0FB5D703CB4D}" presName="composite" presStyleCnt="0"/>
      <dgm:spPr/>
    </dgm:pt>
    <dgm:pt modelId="{98B71767-54E6-4760-8E07-38880A68BA85}" type="pres">
      <dgm:prSet presAssocID="{2395F04A-027F-459D-91C6-0FB5D703CB4D}" presName="background" presStyleLbl="node0" presStyleIdx="1" presStyleCnt="3"/>
      <dgm:spPr>
        <a:solidFill>
          <a:srgbClr val="92D050"/>
        </a:solidFill>
        <a:ln>
          <a:solidFill>
            <a:srgbClr val="92D050"/>
          </a:solidFill>
        </a:ln>
      </dgm:spPr>
    </dgm:pt>
    <dgm:pt modelId="{ADE084D2-739E-415F-9C91-48CCCB3CEB50}" type="pres">
      <dgm:prSet presAssocID="{2395F04A-027F-459D-91C6-0FB5D703CB4D}" presName="text" presStyleLbl="fgAcc0" presStyleIdx="1" presStyleCnt="3">
        <dgm:presLayoutVars>
          <dgm:chPref val="3"/>
        </dgm:presLayoutVars>
      </dgm:prSet>
      <dgm:spPr/>
      <dgm:t>
        <a:bodyPr/>
        <a:lstStyle/>
        <a:p>
          <a:endParaRPr lang="fi-FI"/>
        </a:p>
      </dgm:t>
    </dgm:pt>
    <dgm:pt modelId="{27E484E8-0BD1-47E7-9743-93563CF06F54}" type="pres">
      <dgm:prSet presAssocID="{2395F04A-027F-459D-91C6-0FB5D703CB4D}" presName="hierChild2" presStyleCnt="0"/>
      <dgm:spPr/>
    </dgm:pt>
    <dgm:pt modelId="{57E80B12-1CC9-4890-80FF-7DAD4EEF43E1}" type="pres">
      <dgm:prSet presAssocID="{47C4D5CD-BF47-4FF5-BB8F-A4EFFEE1A324}" presName="hierRoot1" presStyleCnt="0"/>
      <dgm:spPr/>
    </dgm:pt>
    <dgm:pt modelId="{8536914E-4B36-46CE-87EF-F311C53EA507}" type="pres">
      <dgm:prSet presAssocID="{47C4D5CD-BF47-4FF5-BB8F-A4EFFEE1A324}" presName="composite" presStyleCnt="0"/>
      <dgm:spPr/>
    </dgm:pt>
    <dgm:pt modelId="{EF440794-EEA8-4A7F-BEBD-04824C27C2A3}" type="pres">
      <dgm:prSet presAssocID="{47C4D5CD-BF47-4FF5-BB8F-A4EFFEE1A324}" presName="background" presStyleLbl="node0" presStyleIdx="2" presStyleCnt="3"/>
      <dgm:spPr>
        <a:solidFill>
          <a:srgbClr val="92D050"/>
        </a:solidFill>
        <a:ln>
          <a:solidFill>
            <a:srgbClr val="92D050"/>
          </a:solidFill>
        </a:ln>
      </dgm:spPr>
    </dgm:pt>
    <dgm:pt modelId="{ED2640C7-47BA-4ED5-BA8B-CB230C093722}" type="pres">
      <dgm:prSet presAssocID="{47C4D5CD-BF47-4FF5-BB8F-A4EFFEE1A324}" presName="text" presStyleLbl="fgAcc0" presStyleIdx="2" presStyleCnt="3">
        <dgm:presLayoutVars>
          <dgm:chPref val="3"/>
        </dgm:presLayoutVars>
      </dgm:prSet>
      <dgm:spPr/>
      <dgm:t>
        <a:bodyPr/>
        <a:lstStyle/>
        <a:p>
          <a:endParaRPr lang="fi-FI"/>
        </a:p>
      </dgm:t>
    </dgm:pt>
    <dgm:pt modelId="{8AA8CF8F-CDEB-4ADA-A69F-72F2D9A2BC4B}" type="pres">
      <dgm:prSet presAssocID="{47C4D5CD-BF47-4FF5-BB8F-A4EFFEE1A324}" presName="hierChild2" presStyleCnt="0"/>
      <dgm:spPr/>
    </dgm:pt>
  </dgm:ptLst>
  <dgm:cxnLst>
    <dgm:cxn modelId="{055A7C12-F8EE-41EB-8197-036F839D3FC2}" srcId="{C6C70DEE-9D40-4A15-A6A2-307E4FA53386}" destId="{2395F04A-027F-459D-91C6-0FB5D703CB4D}" srcOrd="1" destOrd="0" parTransId="{F0906493-4F5F-4C3D-85DF-172A6A0F48C6}" sibTransId="{6F392F7F-06EB-49DD-B5AC-6308394D02AE}"/>
    <dgm:cxn modelId="{1E0D048C-C45A-47E6-80F7-7443DDC318FC}" srcId="{C6C70DEE-9D40-4A15-A6A2-307E4FA53386}" destId="{47C4D5CD-BF47-4FF5-BB8F-A4EFFEE1A324}" srcOrd="2" destOrd="0" parTransId="{4E699D80-3742-41FA-B8D7-1996B0C4A7FF}" sibTransId="{39748CD5-B9D7-4BC7-A80D-58A4EDDFB682}"/>
    <dgm:cxn modelId="{F1A14B61-587E-4C98-A772-F937CD1864EC}" type="presOf" srcId="{C6C70DEE-9D40-4A15-A6A2-307E4FA53386}" destId="{AAFB94F0-5FC3-41FC-A3FB-884ADD1F323D}" srcOrd="0" destOrd="0" presId="urn:microsoft.com/office/officeart/2005/8/layout/hierarchy1"/>
    <dgm:cxn modelId="{03C3001C-1CB6-4B2C-803B-E176422CFC8E}" type="presOf" srcId="{2395F04A-027F-459D-91C6-0FB5D703CB4D}" destId="{ADE084D2-739E-415F-9C91-48CCCB3CEB50}" srcOrd="0" destOrd="0" presId="urn:microsoft.com/office/officeart/2005/8/layout/hierarchy1"/>
    <dgm:cxn modelId="{51A511EF-5B3B-4162-BD97-F66FF783C869}" type="presOf" srcId="{7E2F213D-C745-480A-8040-311F6079DF1E}" destId="{EE450EF5-A61E-436D-80B9-95DBB600F8A9}" srcOrd="0" destOrd="0" presId="urn:microsoft.com/office/officeart/2005/8/layout/hierarchy1"/>
    <dgm:cxn modelId="{A459206A-02DF-414D-A9B1-12D523B348E7}" type="presOf" srcId="{47C4D5CD-BF47-4FF5-BB8F-A4EFFEE1A324}" destId="{ED2640C7-47BA-4ED5-BA8B-CB230C093722}" srcOrd="0" destOrd="0" presId="urn:microsoft.com/office/officeart/2005/8/layout/hierarchy1"/>
    <dgm:cxn modelId="{C4907691-E4D2-4617-8241-0C59A49DBB3D}" srcId="{C6C70DEE-9D40-4A15-A6A2-307E4FA53386}" destId="{7E2F213D-C745-480A-8040-311F6079DF1E}" srcOrd="0" destOrd="0" parTransId="{2C60DCCB-B393-460F-92C9-EDF526057B15}" sibTransId="{8FBCA2AA-0814-4A19-AC57-63EC9EB637F7}"/>
    <dgm:cxn modelId="{20E2687A-D76C-4A90-90C7-9640CEBB75D0}" type="presParOf" srcId="{AAFB94F0-5FC3-41FC-A3FB-884ADD1F323D}" destId="{186F8656-3D8F-438D-98E0-E18E5603349A}" srcOrd="0" destOrd="0" presId="urn:microsoft.com/office/officeart/2005/8/layout/hierarchy1"/>
    <dgm:cxn modelId="{2D0DED84-B63A-43BE-9BE1-7BB962FEE387}" type="presParOf" srcId="{186F8656-3D8F-438D-98E0-E18E5603349A}" destId="{AC112F10-14D5-4E05-AAC4-3C2590D5D7ED}" srcOrd="0" destOrd="0" presId="urn:microsoft.com/office/officeart/2005/8/layout/hierarchy1"/>
    <dgm:cxn modelId="{48399672-0E87-4530-B175-53E79C5E2BE5}" type="presParOf" srcId="{AC112F10-14D5-4E05-AAC4-3C2590D5D7ED}" destId="{DEB05B8B-0A46-420A-8B9D-55DAADB3E201}" srcOrd="0" destOrd="0" presId="urn:microsoft.com/office/officeart/2005/8/layout/hierarchy1"/>
    <dgm:cxn modelId="{75505FCA-BA2B-47C5-BCD8-DBF5E6FA1761}" type="presParOf" srcId="{AC112F10-14D5-4E05-AAC4-3C2590D5D7ED}" destId="{EE450EF5-A61E-436D-80B9-95DBB600F8A9}" srcOrd="1" destOrd="0" presId="urn:microsoft.com/office/officeart/2005/8/layout/hierarchy1"/>
    <dgm:cxn modelId="{DAE2D820-C9D4-412E-9A36-65D4F766208B}" type="presParOf" srcId="{186F8656-3D8F-438D-98E0-E18E5603349A}" destId="{DDC60E51-C46F-4405-A148-39CCAEA256A0}" srcOrd="1" destOrd="0" presId="urn:microsoft.com/office/officeart/2005/8/layout/hierarchy1"/>
    <dgm:cxn modelId="{F1E3B404-3EBB-442F-897E-6ACBD3D06F2F}" type="presParOf" srcId="{AAFB94F0-5FC3-41FC-A3FB-884ADD1F323D}" destId="{8DA51CCB-4E9F-4DE0-998C-D188CD4A8D7B}" srcOrd="1" destOrd="0" presId="urn:microsoft.com/office/officeart/2005/8/layout/hierarchy1"/>
    <dgm:cxn modelId="{5B862961-E8E3-4D89-9A2B-BECB8C6F772B}" type="presParOf" srcId="{8DA51CCB-4E9F-4DE0-998C-D188CD4A8D7B}" destId="{CEC3FB8E-0FAA-4F59-9C56-AB2BC6C225B7}" srcOrd="0" destOrd="0" presId="urn:microsoft.com/office/officeart/2005/8/layout/hierarchy1"/>
    <dgm:cxn modelId="{7B367601-4E8A-4C3B-BB90-BBE36B1D959F}" type="presParOf" srcId="{CEC3FB8E-0FAA-4F59-9C56-AB2BC6C225B7}" destId="{98B71767-54E6-4760-8E07-38880A68BA85}" srcOrd="0" destOrd="0" presId="urn:microsoft.com/office/officeart/2005/8/layout/hierarchy1"/>
    <dgm:cxn modelId="{10AC51FC-662E-417A-992D-ADFD12135B66}" type="presParOf" srcId="{CEC3FB8E-0FAA-4F59-9C56-AB2BC6C225B7}" destId="{ADE084D2-739E-415F-9C91-48CCCB3CEB50}" srcOrd="1" destOrd="0" presId="urn:microsoft.com/office/officeart/2005/8/layout/hierarchy1"/>
    <dgm:cxn modelId="{FA6EF148-3070-4027-957B-7189ABFA0439}" type="presParOf" srcId="{8DA51CCB-4E9F-4DE0-998C-D188CD4A8D7B}" destId="{27E484E8-0BD1-47E7-9743-93563CF06F54}" srcOrd="1" destOrd="0" presId="urn:microsoft.com/office/officeart/2005/8/layout/hierarchy1"/>
    <dgm:cxn modelId="{49DFA9C5-267B-4230-A30D-75A0C370DC21}" type="presParOf" srcId="{AAFB94F0-5FC3-41FC-A3FB-884ADD1F323D}" destId="{57E80B12-1CC9-4890-80FF-7DAD4EEF43E1}" srcOrd="2" destOrd="0" presId="urn:microsoft.com/office/officeart/2005/8/layout/hierarchy1"/>
    <dgm:cxn modelId="{898FC9E9-10A3-4A3E-9243-8249E6C7C41C}" type="presParOf" srcId="{57E80B12-1CC9-4890-80FF-7DAD4EEF43E1}" destId="{8536914E-4B36-46CE-87EF-F311C53EA507}" srcOrd="0" destOrd="0" presId="urn:microsoft.com/office/officeart/2005/8/layout/hierarchy1"/>
    <dgm:cxn modelId="{16D8BD10-AFA5-428E-A4BE-49BC0B302E0A}" type="presParOf" srcId="{8536914E-4B36-46CE-87EF-F311C53EA507}" destId="{EF440794-EEA8-4A7F-BEBD-04824C27C2A3}" srcOrd="0" destOrd="0" presId="urn:microsoft.com/office/officeart/2005/8/layout/hierarchy1"/>
    <dgm:cxn modelId="{39308F61-800C-43D9-AEC0-CF68021A91B5}" type="presParOf" srcId="{8536914E-4B36-46CE-87EF-F311C53EA507}" destId="{ED2640C7-47BA-4ED5-BA8B-CB230C093722}" srcOrd="1" destOrd="0" presId="urn:microsoft.com/office/officeart/2005/8/layout/hierarchy1"/>
    <dgm:cxn modelId="{EBF2A102-0294-475C-A463-1A47B9E7C2BC}" type="presParOf" srcId="{57E80B12-1CC9-4890-80FF-7DAD4EEF43E1}" destId="{8AA8CF8F-CDEB-4ADA-A69F-72F2D9A2BC4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2A191-FCB6-453D-9367-72126DA9DE06}">
      <dsp:nvSpPr>
        <dsp:cNvPr id="0" name=""/>
        <dsp:cNvSpPr/>
      </dsp:nvSpPr>
      <dsp:spPr>
        <a:xfrm>
          <a:off x="0" y="0"/>
          <a:ext cx="4535058" cy="957463"/>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noProof="0" dirty="0" err="1" smtClean="0">
              <a:latin typeface="Century Gothic" panose="020B0502020202020204" pitchFamily="34" charset="0"/>
            </a:rPr>
            <a:t>Nykyaikainen</a:t>
          </a:r>
          <a:r>
            <a:rPr lang="en-GB" sz="2500" kern="1200" noProof="0" dirty="0" smtClean="0">
              <a:latin typeface="Century Gothic" panose="020B0502020202020204" pitchFamily="34" charset="0"/>
            </a:rPr>
            <a:t> </a:t>
          </a:r>
          <a:r>
            <a:rPr lang="en-GB" sz="2500" kern="1200" noProof="0" dirty="0" err="1" smtClean="0">
              <a:latin typeface="Century Gothic" panose="020B0502020202020204" pitchFamily="34" charset="0"/>
            </a:rPr>
            <a:t>arvostelu</a:t>
          </a:r>
          <a:endParaRPr lang="en-GB" sz="2500" kern="1200" noProof="0" dirty="0">
            <a:latin typeface="Century Gothic" panose="020B0502020202020204" pitchFamily="34" charset="0"/>
          </a:endParaRPr>
        </a:p>
      </dsp:txBody>
      <dsp:txXfrm>
        <a:off x="28043" y="28043"/>
        <a:ext cx="3389857" cy="901377"/>
      </dsp:txXfrm>
    </dsp:sp>
    <dsp:sp modelId="{616F5929-23DE-4BD5-9F07-818D115EF9CE}">
      <dsp:nvSpPr>
        <dsp:cNvPr id="0" name=""/>
        <dsp:cNvSpPr/>
      </dsp:nvSpPr>
      <dsp:spPr>
        <a:xfrm>
          <a:off x="338656" y="1090444"/>
          <a:ext cx="4535058" cy="957463"/>
        </a:xfrm>
        <a:prstGeom prst="roundRect">
          <a:avLst>
            <a:gd name="adj" fmla="val 10000"/>
          </a:avLst>
        </a:prstGeom>
        <a:solidFill>
          <a:schemeClr val="accent2">
            <a:hueOff val="663946"/>
            <a:satOff val="2284"/>
            <a:lumOff val="-4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de-AT" sz="2500" kern="1200" dirty="0" err="1" smtClean="0">
              <a:latin typeface="Century Gothic" panose="020B0502020202020204" pitchFamily="34" charset="0"/>
            </a:rPr>
            <a:t>Rajatapaukset</a:t>
          </a:r>
          <a:endParaRPr lang="en-US" sz="2500" kern="1200" dirty="0">
            <a:latin typeface="Century Gothic" panose="020B0502020202020204" pitchFamily="34" charset="0"/>
          </a:endParaRPr>
        </a:p>
      </dsp:txBody>
      <dsp:txXfrm>
        <a:off x="366699" y="1118487"/>
        <a:ext cx="3517964" cy="901377"/>
      </dsp:txXfrm>
    </dsp:sp>
    <dsp:sp modelId="{45E14C32-C622-4D1A-A8AC-CBFF7064687F}">
      <dsp:nvSpPr>
        <dsp:cNvPr id="0" name=""/>
        <dsp:cNvSpPr/>
      </dsp:nvSpPr>
      <dsp:spPr>
        <a:xfrm>
          <a:off x="677313" y="2180888"/>
          <a:ext cx="4535058" cy="957463"/>
        </a:xfrm>
        <a:prstGeom prst="roundRect">
          <a:avLst>
            <a:gd name="adj" fmla="val 10000"/>
          </a:avLst>
        </a:prstGeom>
        <a:solidFill>
          <a:schemeClr val="accent2">
            <a:hueOff val="1327892"/>
            <a:satOff val="4567"/>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GB" sz="2500" kern="1200" dirty="0" err="1" smtClean="0">
              <a:latin typeface="Century Gothic" panose="020B0502020202020204" pitchFamily="34" charset="0"/>
            </a:rPr>
            <a:t>Pakolliset</a:t>
          </a:r>
          <a:r>
            <a:rPr lang="en-GB" sz="2500" kern="1200" dirty="0" smtClean="0">
              <a:latin typeface="Century Gothic" panose="020B0502020202020204" pitchFamily="34" charset="0"/>
            </a:rPr>
            <a:t> </a:t>
          </a:r>
          <a:r>
            <a:rPr lang="en-GB" sz="2500" kern="1200" dirty="0" err="1" smtClean="0">
              <a:latin typeface="Century Gothic" panose="020B0502020202020204" pitchFamily="34" charset="0"/>
            </a:rPr>
            <a:t>vähennykset</a:t>
          </a:r>
          <a:endParaRPr lang="en-GB" sz="2500" kern="1200" dirty="0">
            <a:latin typeface="Century Gothic" panose="020B0502020202020204" pitchFamily="34" charset="0"/>
          </a:endParaRPr>
        </a:p>
      </dsp:txBody>
      <dsp:txXfrm>
        <a:off x="705356" y="2208931"/>
        <a:ext cx="3517964" cy="901377"/>
      </dsp:txXfrm>
    </dsp:sp>
    <dsp:sp modelId="{5A93A3E7-8DEC-4660-9ECD-15980B1B5832}">
      <dsp:nvSpPr>
        <dsp:cNvPr id="0" name=""/>
        <dsp:cNvSpPr/>
      </dsp:nvSpPr>
      <dsp:spPr>
        <a:xfrm>
          <a:off x="1015970" y="3271333"/>
          <a:ext cx="4535058" cy="957463"/>
        </a:xfrm>
        <a:prstGeom prst="roundRect">
          <a:avLst>
            <a:gd name="adj" fmla="val 10000"/>
          </a:avLst>
        </a:prstGeom>
        <a:solidFill>
          <a:schemeClr val="accent2">
            <a:hueOff val="1991838"/>
            <a:satOff val="6851"/>
            <a:lumOff val="-13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de-AT" sz="2500" kern="1200" dirty="0" err="1" smtClean="0">
              <a:latin typeface="Century Gothic" panose="020B0502020202020204" pitchFamily="34" charset="0"/>
            </a:rPr>
            <a:t>Tarkennukset</a:t>
          </a:r>
          <a:r>
            <a:rPr lang="de-AT" sz="2500" kern="1200" dirty="0" smtClean="0">
              <a:latin typeface="Century Gothic" panose="020B0502020202020204" pitchFamily="34" charset="0"/>
            </a:rPr>
            <a:t> </a:t>
          </a:r>
          <a:r>
            <a:rPr lang="de-AT" sz="2500" kern="1200" dirty="0" err="1" smtClean="0">
              <a:latin typeface="Century Gothic" panose="020B0502020202020204" pitchFamily="34" charset="0"/>
            </a:rPr>
            <a:t>arvosteluohjeisiin</a:t>
          </a:r>
          <a:endParaRPr lang="en-US" sz="2500" kern="1200" dirty="0">
            <a:latin typeface="Century Gothic" panose="020B0502020202020204" pitchFamily="34" charset="0"/>
          </a:endParaRPr>
        </a:p>
      </dsp:txBody>
      <dsp:txXfrm>
        <a:off x="1044013" y="3299376"/>
        <a:ext cx="3517964" cy="901377"/>
      </dsp:txXfrm>
    </dsp:sp>
    <dsp:sp modelId="{6D4412D6-EBF6-45A7-A783-88738FED8E11}">
      <dsp:nvSpPr>
        <dsp:cNvPr id="0" name=""/>
        <dsp:cNvSpPr/>
      </dsp:nvSpPr>
      <dsp:spPr>
        <a:xfrm>
          <a:off x="1354627" y="4361777"/>
          <a:ext cx="4535058" cy="957463"/>
        </a:xfrm>
        <a:prstGeom prst="roundRect">
          <a:avLst>
            <a:gd name="adj" fmla="val 10000"/>
          </a:avLst>
        </a:prstGeom>
        <a:solidFill>
          <a:schemeClr val="accent2">
            <a:hueOff val="2655785"/>
            <a:satOff val="9135"/>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de-AT" sz="2500" kern="1200" dirty="0" err="1" smtClean="0">
              <a:latin typeface="Century Gothic" panose="020B0502020202020204" pitchFamily="34" charset="0"/>
            </a:rPr>
            <a:t>Esimerkki</a:t>
          </a:r>
          <a:r>
            <a:rPr lang="de-AT" sz="2500" kern="1200" dirty="0" smtClean="0">
              <a:latin typeface="Century Gothic" panose="020B0502020202020204" pitchFamily="34" charset="0"/>
            </a:rPr>
            <a:t> </a:t>
          </a:r>
          <a:r>
            <a:rPr lang="de-AT" sz="2500" kern="1200" dirty="0" err="1" smtClean="0">
              <a:latin typeface="Century Gothic" panose="020B0502020202020204" pitchFamily="34" charset="0"/>
            </a:rPr>
            <a:t>videot</a:t>
          </a:r>
          <a:endParaRPr lang="en-US" sz="2500" kern="1200" dirty="0">
            <a:latin typeface="Century Gothic" panose="020B0502020202020204" pitchFamily="34" charset="0"/>
          </a:endParaRPr>
        </a:p>
      </dsp:txBody>
      <dsp:txXfrm>
        <a:off x="1382670" y="4389820"/>
        <a:ext cx="3517964" cy="901377"/>
      </dsp:txXfrm>
    </dsp:sp>
    <dsp:sp modelId="{BE7CCA5E-DA3F-4AB6-A9CB-237B9C9045A0}">
      <dsp:nvSpPr>
        <dsp:cNvPr id="0" name=""/>
        <dsp:cNvSpPr/>
      </dsp:nvSpPr>
      <dsp:spPr>
        <a:xfrm>
          <a:off x="3912707" y="699480"/>
          <a:ext cx="622351" cy="62235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latin typeface="Century Gothic" panose="020B0502020202020204" pitchFamily="34" charset="0"/>
          </a:endParaRPr>
        </a:p>
      </dsp:txBody>
      <dsp:txXfrm>
        <a:off x="4052736" y="699480"/>
        <a:ext cx="342293" cy="468319"/>
      </dsp:txXfrm>
    </dsp:sp>
    <dsp:sp modelId="{A76FCA3B-394E-470C-8374-E7539B778EC9}">
      <dsp:nvSpPr>
        <dsp:cNvPr id="0" name=""/>
        <dsp:cNvSpPr/>
      </dsp:nvSpPr>
      <dsp:spPr>
        <a:xfrm>
          <a:off x="4251363" y="1789924"/>
          <a:ext cx="622351" cy="622351"/>
        </a:xfrm>
        <a:prstGeom prst="downArrow">
          <a:avLst>
            <a:gd name="adj1" fmla="val 55000"/>
            <a:gd name="adj2" fmla="val 45000"/>
          </a:avLst>
        </a:prstGeom>
        <a:solidFill>
          <a:schemeClr val="accent2">
            <a:tint val="40000"/>
            <a:alpha val="90000"/>
            <a:hueOff val="1111392"/>
            <a:satOff val="2563"/>
            <a:lumOff val="28"/>
            <a:alphaOff val="0"/>
          </a:schemeClr>
        </a:solidFill>
        <a:ln w="15875" cap="flat" cmpd="sng" algn="ctr">
          <a:solidFill>
            <a:schemeClr val="accent2">
              <a:tint val="40000"/>
              <a:alpha val="90000"/>
              <a:hueOff val="1111392"/>
              <a:satOff val="2563"/>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latin typeface="Century Gothic" panose="020B0502020202020204" pitchFamily="34" charset="0"/>
          </a:endParaRPr>
        </a:p>
      </dsp:txBody>
      <dsp:txXfrm>
        <a:off x="4391392" y="1789924"/>
        <a:ext cx="342293" cy="468319"/>
      </dsp:txXfrm>
    </dsp:sp>
    <dsp:sp modelId="{937EF147-2EF2-4973-A22D-38D214D4EB00}">
      <dsp:nvSpPr>
        <dsp:cNvPr id="0" name=""/>
        <dsp:cNvSpPr/>
      </dsp:nvSpPr>
      <dsp:spPr>
        <a:xfrm>
          <a:off x="4590020" y="2864411"/>
          <a:ext cx="622351" cy="622351"/>
        </a:xfrm>
        <a:prstGeom prst="downArrow">
          <a:avLst>
            <a:gd name="adj1" fmla="val 55000"/>
            <a:gd name="adj2" fmla="val 45000"/>
          </a:avLst>
        </a:prstGeom>
        <a:solidFill>
          <a:schemeClr val="accent2">
            <a:tint val="40000"/>
            <a:alpha val="90000"/>
            <a:hueOff val="2222785"/>
            <a:satOff val="5126"/>
            <a:lumOff val="55"/>
            <a:alphaOff val="0"/>
          </a:schemeClr>
        </a:solidFill>
        <a:ln w="15875" cap="flat" cmpd="sng" algn="ctr">
          <a:solidFill>
            <a:schemeClr val="accent2">
              <a:tint val="40000"/>
              <a:alpha val="90000"/>
              <a:hueOff val="2222785"/>
              <a:satOff val="5126"/>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latin typeface="Century Gothic" panose="020B0502020202020204" pitchFamily="34" charset="0"/>
          </a:endParaRPr>
        </a:p>
      </dsp:txBody>
      <dsp:txXfrm>
        <a:off x="4730049" y="2864411"/>
        <a:ext cx="342293" cy="468319"/>
      </dsp:txXfrm>
    </dsp:sp>
    <dsp:sp modelId="{2AAA7031-06A0-4D31-B269-355E3A650E18}">
      <dsp:nvSpPr>
        <dsp:cNvPr id="0" name=""/>
        <dsp:cNvSpPr/>
      </dsp:nvSpPr>
      <dsp:spPr>
        <a:xfrm>
          <a:off x="4928677" y="3965494"/>
          <a:ext cx="622351" cy="622351"/>
        </a:xfrm>
        <a:prstGeom prst="downArrow">
          <a:avLst>
            <a:gd name="adj1" fmla="val 55000"/>
            <a:gd name="adj2" fmla="val 45000"/>
          </a:avLst>
        </a:prstGeom>
        <a:solidFill>
          <a:schemeClr val="accent2">
            <a:tint val="40000"/>
            <a:alpha val="90000"/>
            <a:hueOff val="3334177"/>
            <a:satOff val="7689"/>
            <a:lumOff val="83"/>
            <a:alphaOff val="0"/>
          </a:schemeClr>
        </a:solidFill>
        <a:ln w="15875" cap="flat" cmpd="sng" algn="ctr">
          <a:solidFill>
            <a:schemeClr val="accent2">
              <a:tint val="40000"/>
              <a:alpha val="90000"/>
              <a:hueOff val="3334177"/>
              <a:satOff val="7689"/>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a:latin typeface="Century Gothic" panose="020B0502020202020204" pitchFamily="34" charset="0"/>
          </a:endParaRPr>
        </a:p>
      </dsp:txBody>
      <dsp:txXfrm>
        <a:off x="5068706" y="3965494"/>
        <a:ext cx="342293" cy="468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DEB12-D59D-4F2E-B5C7-0025388520D1}">
      <dsp:nvSpPr>
        <dsp:cNvPr id="0" name=""/>
        <dsp:cNvSpPr/>
      </dsp:nvSpPr>
      <dsp:spPr>
        <a:xfrm>
          <a:off x="0" y="637"/>
          <a:ext cx="882561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8CE26FB-55D0-4B02-BF2F-6169BECD02D5}">
      <dsp:nvSpPr>
        <dsp:cNvPr id="0" name=""/>
        <dsp:cNvSpPr/>
      </dsp:nvSpPr>
      <dsp:spPr>
        <a:xfrm>
          <a:off x="0" y="637"/>
          <a:ext cx="8825618" cy="10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endParaRPr lang="en-US" sz="2300" kern="1200" dirty="0">
            <a:latin typeface="Century Gothic" panose="020B0502020202020204" pitchFamily="34" charset="0"/>
          </a:endParaRPr>
        </a:p>
      </dsp:txBody>
      <dsp:txXfrm>
        <a:off x="0" y="637"/>
        <a:ext cx="8825618" cy="1044514"/>
      </dsp:txXfrm>
    </dsp:sp>
    <dsp:sp modelId="{F47CEAD7-11D4-4874-B8DB-EB4C48079BF4}">
      <dsp:nvSpPr>
        <dsp:cNvPr id="0" name=""/>
        <dsp:cNvSpPr/>
      </dsp:nvSpPr>
      <dsp:spPr>
        <a:xfrm>
          <a:off x="0" y="1045152"/>
          <a:ext cx="882561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A80591A-5DD4-4CE2-B9AF-CFBEF9D55544}">
      <dsp:nvSpPr>
        <dsp:cNvPr id="0" name=""/>
        <dsp:cNvSpPr/>
      </dsp:nvSpPr>
      <dsp:spPr>
        <a:xfrm>
          <a:off x="0" y="1045152"/>
          <a:ext cx="8825618" cy="10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i-FI" sz="2300" b="0" i="0" kern="1200" dirty="0" smtClean="0">
              <a:latin typeface="Century Gothic" panose="020B0502020202020204" pitchFamily="34" charset="0"/>
            </a:rPr>
            <a:t>En kommentoi annettuja arvosteluja - arvostelut ovat lopullisia ja niistä ei voi valittaa!</a:t>
          </a:r>
          <a:endParaRPr lang="en-US" sz="2300" kern="1200" dirty="0">
            <a:latin typeface="Century Gothic" panose="020B0502020202020204" pitchFamily="34" charset="0"/>
          </a:endParaRPr>
        </a:p>
      </dsp:txBody>
      <dsp:txXfrm>
        <a:off x="0" y="1045152"/>
        <a:ext cx="8825618" cy="1044514"/>
      </dsp:txXfrm>
    </dsp:sp>
    <dsp:sp modelId="{DC928A57-59AC-4AA4-9448-4CDBAB520FA9}">
      <dsp:nvSpPr>
        <dsp:cNvPr id="0" name=""/>
        <dsp:cNvSpPr/>
      </dsp:nvSpPr>
      <dsp:spPr>
        <a:xfrm>
          <a:off x="0" y="2089667"/>
          <a:ext cx="882561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0F442D8-D85F-497A-8CE3-18B5C60558B0}">
      <dsp:nvSpPr>
        <dsp:cNvPr id="0" name=""/>
        <dsp:cNvSpPr/>
      </dsp:nvSpPr>
      <dsp:spPr>
        <a:xfrm>
          <a:off x="0" y="2089667"/>
          <a:ext cx="8825618" cy="10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b="0" i="0" kern="1200" dirty="0" err="1" smtClean="0">
              <a:latin typeface="Century Gothic" panose="020B0502020202020204" pitchFamily="34" charset="0"/>
            </a:rPr>
            <a:t>Tuomariohjeiden</a:t>
          </a:r>
          <a:r>
            <a:rPr lang="en-GB" sz="2300" b="0" i="0" kern="1200" dirty="0" smtClean="0">
              <a:latin typeface="Century Gothic" panose="020B0502020202020204" pitchFamily="34" charset="0"/>
            </a:rPr>
            <a:t> </a:t>
          </a:r>
          <a:r>
            <a:rPr lang="en-GB" sz="2300" b="0" i="0" kern="1200" dirty="0" err="1" smtClean="0">
              <a:latin typeface="Century Gothic" panose="020B0502020202020204" pitchFamily="34" charset="0"/>
            </a:rPr>
            <a:t>mukaisesti</a:t>
          </a:r>
          <a:r>
            <a:rPr lang="en-GB" sz="2300" b="0" i="0" kern="1200" dirty="0" smtClean="0">
              <a:latin typeface="Century Gothic" panose="020B0502020202020204" pitchFamily="34" charset="0"/>
            </a:rPr>
            <a:t> </a:t>
          </a:r>
          <a:r>
            <a:rPr lang="en-GB" sz="2300" b="0" i="0" kern="1200" dirty="0" err="1" smtClean="0">
              <a:latin typeface="Century Gothic" panose="020B0502020202020204" pitchFamily="34" charset="0"/>
            </a:rPr>
            <a:t>en</a:t>
          </a:r>
          <a:r>
            <a:rPr lang="en-GB" sz="2300" b="0" i="0" kern="1200" dirty="0" smtClean="0">
              <a:latin typeface="Century Gothic" panose="020B0502020202020204" pitchFamily="34" charset="0"/>
            </a:rPr>
            <a:t> </a:t>
          </a:r>
          <a:r>
            <a:rPr lang="en-GB" sz="2300" b="0" i="0" kern="1200" dirty="0" err="1" smtClean="0">
              <a:latin typeface="Century Gothic" panose="020B0502020202020204" pitchFamily="34" charset="0"/>
            </a:rPr>
            <a:t>kommentoi</a:t>
          </a:r>
          <a:r>
            <a:rPr lang="en-GB" sz="2300" b="0" i="0" kern="1200" dirty="0" smtClean="0">
              <a:latin typeface="Century Gothic" panose="020B0502020202020204" pitchFamily="34" charset="0"/>
            </a:rPr>
            <a:t> </a:t>
          </a:r>
          <a:r>
            <a:rPr lang="en-GB" sz="2300" b="0" i="0" kern="1200" dirty="0" err="1" smtClean="0">
              <a:latin typeface="Century Gothic" panose="020B0502020202020204" pitchFamily="34" charset="0"/>
            </a:rPr>
            <a:t>kolleegan</a:t>
          </a:r>
          <a:r>
            <a:rPr lang="en-GB" sz="2300" b="0" i="0" kern="1200" dirty="0" smtClean="0">
              <a:latin typeface="Century Gothic" panose="020B0502020202020204" pitchFamily="34" charset="0"/>
            </a:rPr>
            <a:t> </a:t>
          </a:r>
          <a:r>
            <a:rPr lang="en-GB" sz="2300" b="0" i="0" kern="1200" dirty="0" err="1" smtClean="0">
              <a:latin typeface="Century Gothic" panose="020B0502020202020204" pitchFamily="34" charset="0"/>
            </a:rPr>
            <a:t>arvosteluja</a:t>
          </a:r>
          <a:r>
            <a:rPr lang="en-GB" sz="2300" b="0" i="0" kern="1200" dirty="0" smtClean="0">
              <a:latin typeface="Century Gothic" panose="020B0502020202020204" pitchFamily="34" charset="0"/>
            </a:rPr>
            <a:t>!</a:t>
          </a:r>
          <a:endParaRPr lang="en-US" sz="2300" kern="1200" dirty="0">
            <a:latin typeface="Century Gothic" panose="020B0502020202020204" pitchFamily="34" charset="0"/>
          </a:endParaRPr>
        </a:p>
      </dsp:txBody>
      <dsp:txXfrm>
        <a:off x="0" y="2089667"/>
        <a:ext cx="8825618" cy="1044514"/>
      </dsp:txXfrm>
    </dsp:sp>
    <dsp:sp modelId="{C3FEC611-6A9E-47AF-AC8F-D2BA35FDC703}">
      <dsp:nvSpPr>
        <dsp:cNvPr id="0" name=""/>
        <dsp:cNvSpPr/>
      </dsp:nvSpPr>
      <dsp:spPr>
        <a:xfrm>
          <a:off x="0" y="3134182"/>
          <a:ext cx="882561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BBD2A98-7FB1-42C9-A697-D41E451004B2}">
      <dsp:nvSpPr>
        <dsp:cNvPr id="0" name=""/>
        <dsp:cNvSpPr/>
      </dsp:nvSpPr>
      <dsp:spPr>
        <a:xfrm>
          <a:off x="0" y="3134182"/>
          <a:ext cx="8825618" cy="10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i-FI" sz="2300" b="0" i="0" kern="1200" dirty="0" smtClean="0">
              <a:latin typeface="Century Gothic" panose="020B0502020202020204" pitchFamily="34" charset="0"/>
            </a:rPr>
            <a:t>Ihmisten antamat tuomiot eivät voi koskaan olla objektiivisia - tavoitteena on tasainen subjektiivisuus.</a:t>
          </a:r>
          <a:endParaRPr lang="en-US" sz="2300" kern="1200" dirty="0">
            <a:latin typeface="Century Gothic" panose="020B0502020202020204" pitchFamily="34" charset="0"/>
          </a:endParaRPr>
        </a:p>
      </dsp:txBody>
      <dsp:txXfrm>
        <a:off x="0" y="3134182"/>
        <a:ext cx="8825618" cy="1044514"/>
      </dsp:txXfrm>
    </dsp:sp>
    <dsp:sp modelId="{E04977EB-8DE4-49CE-AAA5-6A866BA0F446}">
      <dsp:nvSpPr>
        <dsp:cNvPr id="0" name=""/>
        <dsp:cNvSpPr/>
      </dsp:nvSpPr>
      <dsp:spPr>
        <a:xfrm>
          <a:off x="0" y="4178697"/>
          <a:ext cx="882561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D8B358B-5E0E-44AE-AB1D-7BED2BED12FE}">
      <dsp:nvSpPr>
        <dsp:cNvPr id="0" name=""/>
        <dsp:cNvSpPr/>
      </dsp:nvSpPr>
      <dsp:spPr>
        <a:xfrm>
          <a:off x="0" y="4178697"/>
          <a:ext cx="8825618" cy="104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fi-FI" sz="2300" b="0" i="0" kern="1200" dirty="0" smtClean="0">
              <a:latin typeface="Century Gothic" panose="020B0502020202020204" pitchFamily="34" charset="0"/>
            </a:rPr>
            <a:t>Pyrimme saavuttamaan pätevän arvostelun suuriin kokeisiin - mutta tämä vaatii jatkuvaa koulutusta ja samaa näkemystä.</a:t>
          </a:r>
          <a:endParaRPr lang="en-US" sz="2300" kern="1200" dirty="0">
            <a:latin typeface="Century Gothic" panose="020B0502020202020204" pitchFamily="34" charset="0"/>
          </a:endParaRPr>
        </a:p>
      </dsp:txBody>
      <dsp:txXfrm>
        <a:off x="0" y="4178697"/>
        <a:ext cx="8825618" cy="1044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05B8B-0A46-420A-8B9D-55DAADB3E201}">
      <dsp:nvSpPr>
        <dsp:cNvPr id="0" name=""/>
        <dsp:cNvSpPr/>
      </dsp:nvSpPr>
      <dsp:spPr>
        <a:xfrm>
          <a:off x="0" y="859074"/>
          <a:ext cx="2226281" cy="1413688"/>
        </a:xfrm>
        <a:prstGeom prst="roundRect">
          <a:avLst>
            <a:gd name="adj" fmla="val 10000"/>
          </a:avLst>
        </a:prstGeom>
        <a:solidFill>
          <a:srgbClr val="92D050"/>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EE450EF5-A61E-436D-80B9-95DBB600F8A9}">
      <dsp:nvSpPr>
        <dsp:cNvPr id="0" name=""/>
        <dsp:cNvSpPr/>
      </dsp:nvSpPr>
      <dsp:spPr>
        <a:xfrm>
          <a:off x="247364"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e-AT" sz="2100" b="0" kern="1200" dirty="0" err="1" smtClean="0">
              <a:latin typeface="Century Gothic" panose="020B0502020202020204" pitchFamily="34" charset="0"/>
            </a:rPr>
            <a:t>Terveys</a:t>
          </a:r>
          <a:endParaRPr lang="en-US" sz="2100" b="0" kern="1200" dirty="0">
            <a:latin typeface="Century Gothic" panose="020B0502020202020204" pitchFamily="34" charset="0"/>
          </a:endParaRPr>
        </a:p>
      </dsp:txBody>
      <dsp:txXfrm>
        <a:off x="288770" y="1135476"/>
        <a:ext cx="2143469" cy="1330876"/>
      </dsp:txXfrm>
    </dsp:sp>
    <dsp:sp modelId="{98B71767-54E6-4760-8E07-38880A68BA85}">
      <dsp:nvSpPr>
        <dsp:cNvPr id="0" name=""/>
        <dsp:cNvSpPr/>
      </dsp:nvSpPr>
      <dsp:spPr>
        <a:xfrm>
          <a:off x="2721010" y="859074"/>
          <a:ext cx="2226281" cy="1413688"/>
        </a:xfrm>
        <a:prstGeom prst="roundRect">
          <a:avLst>
            <a:gd name="adj" fmla="val 10000"/>
          </a:avLst>
        </a:prstGeom>
        <a:solidFill>
          <a:srgbClr val="92D050"/>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DE084D2-739E-415F-9C91-48CCCB3CEB50}">
      <dsp:nvSpPr>
        <dsp:cNvPr id="0" name=""/>
        <dsp:cNvSpPr/>
      </dsp:nvSpPr>
      <dsp:spPr>
        <a:xfrm>
          <a:off x="2968375"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noProof="0" dirty="0" err="1" smtClean="0">
              <a:latin typeface="Century Gothic" panose="020B0502020202020204" pitchFamily="34" charset="0"/>
            </a:rPr>
            <a:t>Temperamentti</a:t>
          </a:r>
          <a:endParaRPr lang="en-GB" sz="2100" kern="1200" noProof="0" dirty="0">
            <a:latin typeface="Century Gothic" panose="020B0502020202020204" pitchFamily="34" charset="0"/>
          </a:endParaRPr>
        </a:p>
      </dsp:txBody>
      <dsp:txXfrm>
        <a:off x="3009781" y="1135476"/>
        <a:ext cx="2143469" cy="1330876"/>
      </dsp:txXfrm>
    </dsp:sp>
    <dsp:sp modelId="{EF440794-EEA8-4A7F-BEBD-04824C27C2A3}">
      <dsp:nvSpPr>
        <dsp:cNvPr id="0" name=""/>
        <dsp:cNvSpPr/>
      </dsp:nvSpPr>
      <dsp:spPr>
        <a:xfrm>
          <a:off x="5442021" y="859074"/>
          <a:ext cx="2226281" cy="1413688"/>
        </a:xfrm>
        <a:prstGeom prst="roundRect">
          <a:avLst>
            <a:gd name="adj" fmla="val 10000"/>
          </a:avLst>
        </a:prstGeom>
        <a:solidFill>
          <a:srgbClr val="92D050"/>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ED2640C7-47BA-4ED5-BA8B-CB230C093722}">
      <dsp:nvSpPr>
        <dsp:cNvPr id="0" name=""/>
        <dsp:cNvSpPr/>
      </dsp:nvSpPr>
      <dsp:spPr>
        <a:xfrm>
          <a:off x="5689385"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latin typeface="Century Gothic" panose="020B0502020202020204" pitchFamily="34" charset="0"/>
            </a:rPr>
            <a:t>Kauneus</a:t>
          </a:r>
          <a:endParaRPr lang="en-US" sz="2100" kern="1200" dirty="0">
            <a:latin typeface="Century Gothic" panose="020B0502020202020204" pitchFamily="34" charset="0"/>
          </a:endParaRPr>
        </a:p>
      </dsp:txBody>
      <dsp:txXfrm>
        <a:off x="5730791" y="1135476"/>
        <a:ext cx="2143469" cy="1330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42762-0DF6-4350-BB61-9CA434DE7AB9}">
      <dsp:nvSpPr>
        <dsp:cNvPr id="0" name=""/>
        <dsp:cNvSpPr/>
      </dsp:nvSpPr>
      <dsp:spPr>
        <a:xfrm>
          <a:off x="812306" y="0"/>
          <a:ext cx="9206144" cy="514017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02E4ED3-096A-485E-A589-8993E6E8C54D}">
      <dsp:nvSpPr>
        <dsp:cNvPr id="0" name=""/>
        <dsp:cNvSpPr/>
      </dsp:nvSpPr>
      <dsp:spPr>
        <a:xfrm>
          <a:off x="4759" y="1542051"/>
          <a:ext cx="2081007" cy="2056068"/>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err="1" smtClean="0">
              <a:latin typeface="Century Gothic" panose="020B0502020202020204" pitchFamily="34" charset="0"/>
            </a:rPr>
            <a:t>Nopeammin</a:t>
          </a:r>
          <a:endParaRPr lang="en-GB" sz="1300" kern="1200" noProof="0" dirty="0">
            <a:latin typeface="Century Gothic" panose="020B0502020202020204" pitchFamily="34" charset="0"/>
          </a:endParaRPr>
        </a:p>
      </dsp:txBody>
      <dsp:txXfrm>
        <a:off x="105128" y="1642420"/>
        <a:ext cx="1880269" cy="1855330"/>
      </dsp:txXfrm>
    </dsp:sp>
    <dsp:sp modelId="{41C21A7F-381A-4E14-B11F-2AC0C9BDF211}">
      <dsp:nvSpPr>
        <dsp:cNvPr id="0" name=""/>
        <dsp:cNvSpPr/>
      </dsp:nvSpPr>
      <dsp:spPr>
        <a:xfrm>
          <a:off x="2189817" y="1542051"/>
          <a:ext cx="2081007" cy="2056068"/>
        </a:xfrm>
        <a:prstGeom prst="roundRect">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4000"/>
                <a:satMod val="130000"/>
                <a:lumMod val="92000"/>
              </a:schemeClr>
            </a:gs>
            <a:gs pos="100000">
              <a:schemeClr val="accent3">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err="1" smtClean="0">
              <a:latin typeface="Century Gothic" panose="020B0502020202020204" pitchFamily="34" charset="0"/>
            </a:rPr>
            <a:t>Korkeamalle</a:t>
          </a:r>
          <a:endParaRPr lang="en-GB" sz="1300" kern="1200" noProof="0" dirty="0">
            <a:latin typeface="Century Gothic" panose="020B0502020202020204" pitchFamily="34" charset="0"/>
          </a:endParaRPr>
        </a:p>
      </dsp:txBody>
      <dsp:txXfrm>
        <a:off x="2290186" y="1642420"/>
        <a:ext cx="1880269" cy="1855330"/>
      </dsp:txXfrm>
    </dsp:sp>
    <dsp:sp modelId="{09C6809E-E6FB-45CE-9936-3C8D7611F9EC}">
      <dsp:nvSpPr>
        <dsp:cNvPr id="0" name=""/>
        <dsp:cNvSpPr/>
      </dsp:nvSpPr>
      <dsp:spPr>
        <a:xfrm>
          <a:off x="4374875" y="1542051"/>
          <a:ext cx="2081007" cy="2056068"/>
        </a:xfrm>
        <a:prstGeom prst="roundRect">
          <a:avLst/>
        </a:prstGeom>
        <a:gradFill rotWithShape="0">
          <a:gsLst>
            <a:gs pos="0">
              <a:schemeClr val="accent4">
                <a:hueOff val="0"/>
                <a:satOff val="0"/>
                <a:lumOff val="0"/>
                <a:alphaOff val="0"/>
                <a:tint val="98000"/>
                <a:satMod val="110000"/>
                <a:lumMod val="104000"/>
              </a:schemeClr>
            </a:gs>
            <a:gs pos="69000">
              <a:schemeClr val="accent4">
                <a:hueOff val="0"/>
                <a:satOff val="0"/>
                <a:lumOff val="0"/>
                <a:alphaOff val="0"/>
                <a:shade val="84000"/>
                <a:satMod val="130000"/>
                <a:lumMod val="92000"/>
              </a:schemeClr>
            </a:gs>
            <a:gs pos="100000">
              <a:schemeClr val="accent4">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err="1" smtClean="0">
              <a:latin typeface="Century Gothic" panose="020B0502020202020204" pitchFamily="34" charset="0"/>
            </a:rPr>
            <a:t>Jatkuvaa</a:t>
          </a:r>
          <a:endParaRPr lang="en-GB" sz="1300" kern="1200" noProof="0" dirty="0">
            <a:latin typeface="Century Gothic" panose="020B0502020202020204" pitchFamily="34" charset="0"/>
          </a:endParaRPr>
        </a:p>
      </dsp:txBody>
      <dsp:txXfrm>
        <a:off x="4475244" y="1642420"/>
        <a:ext cx="1880269" cy="1855330"/>
      </dsp:txXfrm>
    </dsp:sp>
    <dsp:sp modelId="{59E45855-0A17-47E6-ABE8-13A3F9866D06}">
      <dsp:nvSpPr>
        <dsp:cNvPr id="0" name=""/>
        <dsp:cNvSpPr/>
      </dsp:nvSpPr>
      <dsp:spPr>
        <a:xfrm>
          <a:off x="6559933" y="1542051"/>
          <a:ext cx="2081007" cy="2056068"/>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4000"/>
                <a:satMod val="130000"/>
                <a:lumMod val="92000"/>
              </a:schemeClr>
            </a:gs>
            <a:gs pos="100000">
              <a:schemeClr val="accent5">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noProof="0" dirty="0" err="1" smtClean="0">
              <a:latin typeface="Century Gothic" panose="020B0502020202020204" pitchFamily="34" charset="0"/>
            </a:rPr>
            <a:t>Lisää-Lisää-Lisää</a:t>
          </a:r>
          <a:endParaRPr lang="en-GB" sz="1300" kern="1200" noProof="0" dirty="0">
            <a:latin typeface="Century Gothic" panose="020B0502020202020204" pitchFamily="34" charset="0"/>
          </a:endParaRPr>
        </a:p>
      </dsp:txBody>
      <dsp:txXfrm>
        <a:off x="6660302" y="1642420"/>
        <a:ext cx="1880269" cy="1855330"/>
      </dsp:txXfrm>
    </dsp:sp>
    <dsp:sp modelId="{D85F5F44-BC82-4B5A-919E-86407B0C08A0}">
      <dsp:nvSpPr>
        <dsp:cNvPr id="0" name=""/>
        <dsp:cNvSpPr/>
      </dsp:nvSpPr>
      <dsp:spPr>
        <a:xfrm>
          <a:off x="8744990" y="1542051"/>
          <a:ext cx="2081007" cy="2056068"/>
        </a:xfrm>
        <a:prstGeom prst="roundRect">
          <a:avLst/>
        </a:prstGeom>
        <a:gradFill rotWithShape="0">
          <a:gsLst>
            <a:gs pos="0">
              <a:schemeClr val="accent6">
                <a:hueOff val="0"/>
                <a:satOff val="0"/>
                <a:lumOff val="0"/>
                <a:alphaOff val="0"/>
                <a:tint val="98000"/>
                <a:satMod val="110000"/>
                <a:lumMod val="104000"/>
              </a:schemeClr>
            </a:gs>
            <a:gs pos="69000">
              <a:schemeClr val="accent6">
                <a:hueOff val="0"/>
                <a:satOff val="0"/>
                <a:lumOff val="0"/>
                <a:alphaOff val="0"/>
                <a:shade val="84000"/>
                <a:satMod val="130000"/>
                <a:lumMod val="92000"/>
              </a:schemeClr>
            </a:gs>
            <a:gs pos="100000">
              <a:schemeClr val="accent6">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i-FI" sz="1300" kern="1200" noProof="0" dirty="0" smtClean="0">
              <a:latin typeface="Century Gothic" panose="020B0502020202020204" pitchFamily="34" charset="0"/>
            </a:rPr>
            <a:t>Vaatimukset tuli tuomarilta - kouluttajat ovat sopeutuneet siihen ja kasvattajat ovat yrittäneet kasvattaa yhä enemmän koiria, joilla tämä tavoite on saavutettavissa</a:t>
          </a:r>
          <a:endParaRPr lang="en-GB" sz="1300" kern="1200" noProof="0" dirty="0">
            <a:latin typeface="Century Gothic" panose="020B0502020202020204" pitchFamily="34" charset="0"/>
          </a:endParaRPr>
        </a:p>
      </dsp:txBody>
      <dsp:txXfrm>
        <a:off x="8845359" y="1642420"/>
        <a:ext cx="1880269" cy="1855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05B8B-0A46-420A-8B9D-55DAADB3E201}">
      <dsp:nvSpPr>
        <dsp:cNvPr id="0" name=""/>
        <dsp:cNvSpPr/>
      </dsp:nvSpPr>
      <dsp:spPr>
        <a:xfrm>
          <a:off x="0" y="859074"/>
          <a:ext cx="2226281" cy="1413688"/>
        </a:xfrm>
        <a:prstGeom prst="roundRect">
          <a:avLst>
            <a:gd name="adj" fmla="val 10000"/>
          </a:avLst>
        </a:prstGeom>
        <a:solidFill>
          <a:srgbClr val="92D050"/>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EE450EF5-A61E-436D-80B9-95DBB600F8A9}">
      <dsp:nvSpPr>
        <dsp:cNvPr id="0" name=""/>
        <dsp:cNvSpPr/>
      </dsp:nvSpPr>
      <dsp:spPr>
        <a:xfrm>
          <a:off x="247364"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en-GB" sz="2000" kern="1200" noProof="0" dirty="0" err="1" smtClean="0">
              <a:latin typeface="Century Gothic" panose="020B0502020202020204" pitchFamily="34" charset="0"/>
            </a:rPr>
            <a:t>Vaikuttavuus</a:t>
          </a:r>
          <a:r>
            <a:rPr lang="en-GB" sz="2000" kern="1200" dirty="0" smtClean="0">
              <a:latin typeface="Century Gothic" panose="020B0502020202020204" pitchFamily="34" charset="0"/>
            </a:rPr>
            <a:t> </a:t>
          </a:r>
          <a:r>
            <a:rPr lang="en-GB" sz="2000" kern="1200" dirty="0" err="1" smtClean="0">
              <a:latin typeface="Century Gothic" panose="020B0502020202020204" pitchFamily="34" charset="0"/>
            </a:rPr>
            <a:t>käyttäytyminen</a:t>
          </a:r>
          <a:r>
            <a:rPr lang="en-GB" sz="2000" kern="1200" dirty="0" smtClean="0">
              <a:latin typeface="Century Gothic" panose="020B0502020202020204" pitchFamily="34" charset="0"/>
            </a:rPr>
            <a:t> </a:t>
          </a:r>
          <a:endParaRPr lang="en-GB" sz="2000" kern="1200" dirty="0">
            <a:latin typeface="Century Gothic" panose="020B0502020202020204" pitchFamily="34" charset="0"/>
          </a:endParaRPr>
        </a:p>
        <a:p>
          <a:pPr lvl="0" algn="ctr" defTabSz="889000">
            <a:lnSpc>
              <a:spcPct val="100000"/>
            </a:lnSpc>
            <a:spcBef>
              <a:spcPct val="0"/>
            </a:spcBef>
            <a:spcAft>
              <a:spcPts val="0"/>
            </a:spcAft>
          </a:pPr>
          <a:r>
            <a:rPr lang="en-GB" sz="2000" kern="1200" dirty="0">
              <a:latin typeface="Century Gothic" panose="020B0502020202020204" pitchFamily="34" charset="0"/>
            </a:rPr>
            <a:t>5 points</a:t>
          </a:r>
          <a:endParaRPr lang="en-GB" sz="2000" b="0" kern="1200" dirty="0">
            <a:latin typeface="Century Gothic" panose="020B0502020202020204" pitchFamily="34" charset="0"/>
          </a:endParaRPr>
        </a:p>
      </dsp:txBody>
      <dsp:txXfrm>
        <a:off x="288770" y="1135476"/>
        <a:ext cx="2143469" cy="1330876"/>
      </dsp:txXfrm>
    </dsp:sp>
    <dsp:sp modelId="{98B71767-54E6-4760-8E07-38880A68BA85}">
      <dsp:nvSpPr>
        <dsp:cNvPr id="0" name=""/>
        <dsp:cNvSpPr/>
      </dsp:nvSpPr>
      <dsp:spPr>
        <a:xfrm>
          <a:off x="2721010" y="859074"/>
          <a:ext cx="2226281" cy="1413688"/>
        </a:xfrm>
        <a:prstGeom prst="roundRect">
          <a:avLst>
            <a:gd name="adj" fmla="val 10000"/>
          </a:avLst>
        </a:prstGeom>
        <a:solidFill>
          <a:srgbClr val="92D050"/>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DE084D2-739E-415F-9C91-48CCCB3CEB50}">
      <dsp:nvSpPr>
        <dsp:cNvPr id="0" name=""/>
        <dsp:cNvSpPr/>
      </dsp:nvSpPr>
      <dsp:spPr>
        <a:xfrm>
          <a:off x="2968375"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ts val="0"/>
            </a:spcAft>
          </a:pPr>
          <a:r>
            <a:rPr lang="it-IT" sz="2000" kern="1200" dirty="0" smtClean="0">
              <a:latin typeface="Century Gothic" panose="020B0502020202020204" pitchFamily="34" charset="0"/>
            </a:rPr>
            <a:t>Paikka</a:t>
          </a:r>
          <a:endParaRPr lang="it-IT" sz="2000" kern="1200" dirty="0">
            <a:latin typeface="Century Gothic" panose="020B0502020202020204" pitchFamily="34" charset="0"/>
          </a:endParaRPr>
        </a:p>
        <a:p>
          <a:pPr lvl="0" algn="ctr" defTabSz="889000">
            <a:lnSpc>
              <a:spcPct val="100000"/>
            </a:lnSpc>
            <a:spcBef>
              <a:spcPct val="0"/>
            </a:spcBef>
            <a:spcAft>
              <a:spcPts val="0"/>
            </a:spcAft>
          </a:pPr>
          <a:r>
            <a:rPr lang="it-IT" sz="2000" kern="1200" dirty="0">
              <a:latin typeface="Century Gothic" panose="020B0502020202020204" pitchFamily="34" charset="0"/>
            </a:rPr>
            <a:t>5 points</a:t>
          </a:r>
          <a:endParaRPr lang="en-US" sz="2000" kern="1200" dirty="0">
            <a:latin typeface="Century Gothic" panose="020B0502020202020204" pitchFamily="34" charset="0"/>
          </a:endParaRPr>
        </a:p>
      </dsp:txBody>
      <dsp:txXfrm>
        <a:off x="3009781" y="1135476"/>
        <a:ext cx="2143469" cy="1330876"/>
      </dsp:txXfrm>
    </dsp:sp>
    <dsp:sp modelId="{EF440794-EEA8-4A7F-BEBD-04824C27C2A3}">
      <dsp:nvSpPr>
        <dsp:cNvPr id="0" name=""/>
        <dsp:cNvSpPr/>
      </dsp:nvSpPr>
      <dsp:spPr>
        <a:xfrm>
          <a:off x="5442021" y="859074"/>
          <a:ext cx="2226281" cy="1413688"/>
        </a:xfrm>
        <a:prstGeom prst="roundRect">
          <a:avLst>
            <a:gd name="adj" fmla="val 10000"/>
          </a:avLst>
        </a:prstGeom>
        <a:solidFill>
          <a:srgbClr val="92D050"/>
        </a:solidFill>
        <a:ln w="1587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ED2640C7-47BA-4ED5-BA8B-CB230C093722}">
      <dsp:nvSpPr>
        <dsp:cNvPr id="0" name=""/>
        <dsp:cNvSpPr/>
      </dsp:nvSpPr>
      <dsp:spPr>
        <a:xfrm>
          <a:off x="5689385" y="1094070"/>
          <a:ext cx="2226281" cy="1413688"/>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noProof="0" dirty="0" err="1" smtClean="0">
              <a:latin typeface="Century Gothic" panose="020B0502020202020204" pitchFamily="34" charset="0"/>
            </a:rPr>
            <a:t>Keskittyminen</a:t>
          </a:r>
          <a:r>
            <a:rPr lang="en-GB" sz="2000" kern="1200" noProof="0" dirty="0" smtClean="0">
              <a:latin typeface="Century Gothic" panose="020B0502020202020204" pitchFamily="34" charset="0"/>
            </a:rPr>
            <a:t>   </a:t>
          </a:r>
          <a:r>
            <a:rPr lang="en-GB" sz="2000" kern="1200" noProof="0" dirty="0">
              <a:latin typeface="Century Gothic" panose="020B0502020202020204" pitchFamily="34" charset="0"/>
            </a:rPr>
            <a:t>5 points</a:t>
          </a:r>
        </a:p>
      </dsp:txBody>
      <dsp:txXfrm>
        <a:off x="5730791" y="1135476"/>
        <a:ext cx="2143469" cy="133087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56311-0847-44E5-B1C6-201CD8859D38}" type="datetimeFigureOut">
              <a:rPr lang="fi-FI" smtClean="0"/>
              <a:t>19.4.2023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15D3B-5726-4701-97C2-75BB5390BDD7}" type="slidenum">
              <a:rPr lang="fi-FI" smtClean="0"/>
              <a:t>‹#›</a:t>
            </a:fld>
            <a:endParaRPr lang="fi-FI"/>
          </a:p>
        </p:txBody>
      </p:sp>
    </p:spTree>
    <p:extLst>
      <p:ext uri="{BB962C8B-B14F-4D97-AF65-F5344CB8AC3E}">
        <p14:creationId xmlns:p14="http://schemas.microsoft.com/office/powerpoint/2010/main" val="274543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Yksilön ominaisuuksien muodostama kokonaisuus sellaisena kuin ne voidaan havaita. Yksilön ilmiasuun vaikuttavat yksilön geenit ja ympäristö yhdessä.</a:t>
            </a:r>
            <a:endParaRPr lang="fi-FI" dirty="0"/>
          </a:p>
        </p:txBody>
      </p:sp>
      <p:sp>
        <p:nvSpPr>
          <p:cNvPr id="4" name="Dian numeron paikkamerkki 3"/>
          <p:cNvSpPr>
            <a:spLocks noGrp="1"/>
          </p:cNvSpPr>
          <p:nvPr>
            <p:ph type="sldNum" sz="quarter" idx="10"/>
          </p:nvPr>
        </p:nvSpPr>
        <p:spPr/>
        <p:txBody>
          <a:bodyPr/>
          <a:lstStyle/>
          <a:p>
            <a:fld id="{26715D3B-5726-4701-97C2-75BB5390BDD7}" type="slidenum">
              <a:rPr lang="fi-FI" smtClean="0"/>
              <a:t>11</a:t>
            </a:fld>
            <a:endParaRPr lang="fi-FI"/>
          </a:p>
        </p:txBody>
      </p:sp>
    </p:spTree>
    <p:extLst>
      <p:ext uri="{BB962C8B-B14F-4D97-AF65-F5344CB8AC3E}">
        <p14:creationId xmlns:p14="http://schemas.microsoft.com/office/powerpoint/2010/main" val="71259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fld id="{D57F1E4F-1CFF-5643-939E-02111984F565}" type="slidenum">
              <a:rPr lang="en-US" smtClean="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3794193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63768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531144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1537377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1490390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981499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609285" y="2851331"/>
            <a:ext cx="3893623" cy="307143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666635" y="2851331"/>
            <a:ext cx="3899798" cy="307143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867205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00468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09497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443351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AAD347D-5ACD-4C99-B74B-A9C85AD731AF}" type="datetimeFigureOut">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79419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4AAD347D-5ACD-4C99-B74B-A9C85AD731AF}" type="datetimeFigureOut">
              <a:rPr lang="en-US" smtClean="0"/>
              <a:t>4/19/2023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D57F1E4F-1CFF-5643-939E-02111984F565}" type="slidenum">
              <a:rPr lang="en-US" smtClean="0"/>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9490592"/>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7.jpeg"/><Relationship Id="rId7" Type="http://schemas.openxmlformats.org/officeDocument/2006/relationships/diagramLayout" Target="../diagrams/layout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5.png"/><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diagramDrawing" Target="../diagrams/drawing4.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xmlns="" id="{722F0272-3878-4604-AA91-01CA8F08DEF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70" name="Picture 69">
            <a:extLst>
              <a:ext uri="{FF2B5EF4-FFF2-40B4-BE49-F238E27FC236}">
                <a16:creationId xmlns:a16="http://schemas.microsoft.com/office/drawing/2014/main" xmlns="" id="{1F60EAEC-22E3-4448-8F0A-9ADAA793A9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72" name="Rectangle 71">
            <a:extLst>
              <a:ext uri="{FF2B5EF4-FFF2-40B4-BE49-F238E27FC236}">
                <a16:creationId xmlns:a16="http://schemas.microsoft.com/office/drawing/2014/main" xmlns="" id="{355E0F90-3FFF-4E04-B3C8-3C969A415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xmlns="" id="{EC63A4EF-A033-4ED0-9EB6-6E1A8D264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xmlns="" id="{964965EE-80F2-417F-9652-5BFF14DA7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xmlns="" id="{AA3C9611-CFD7-4C23-A8F2-00E7865A5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xmlns="" id="{9A926BDB-98EF-43B0-A66B-1A6EF8FB2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xmlns="" id="{A722A754-56A5-43DA-ADE3-C2704FABA2D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1067" y="0"/>
            <a:ext cx="12189867" cy="6858000"/>
          </a:xfrm>
          <a:prstGeom prst="rect">
            <a:avLst/>
          </a:prstGeom>
        </p:spPr>
      </p:pic>
      <p:pic>
        <p:nvPicPr>
          <p:cNvPr id="4" name="Immagine 3">
            <a:extLst>
              <a:ext uri="{FF2B5EF4-FFF2-40B4-BE49-F238E27FC236}">
                <a16:creationId xmlns:a16="http://schemas.microsoft.com/office/drawing/2014/main" xmlns="" id="{EC09FF47-B572-C174-C548-7A544ADE5CA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521034" y="-21912"/>
            <a:ext cx="6916576" cy="6858000"/>
          </a:xfrm>
          <a:prstGeom prst="rect">
            <a:avLst/>
          </a:prstGeom>
        </p:spPr>
      </p:pic>
      <p:sp>
        <p:nvSpPr>
          <p:cNvPr id="21" name="CasellaDiTesto 20">
            <a:extLst>
              <a:ext uri="{FF2B5EF4-FFF2-40B4-BE49-F238E27FC236}">
                <a16:creationId xmlns:a16="http://schemas.microsoft.com/office/drawing/2014/main" xmlns="" id="{D48F853E-F7BD-BCFF-5F45-4DD7EC22CE80}"/>
              </a:ext>
            </a:extLst>
          </p:cNvPr>
          <p:cNvSpPr txBox="1"/>
          <p:nvPr/>
        </p:nvSpPr>
        <p:spPr>
          <a:xfrm>
            <a:off x="9299882" y="5739897"/>
            <a:ext cx="2534668" cy="646331"/>
          </a:xfrm>
          <a:prstGeom prst="rect">
            <a:avLst/>
          </a:prstGeom>
          <a:noFill/>
        </p:spPr>
        <p:txBody>
          <a:bodyPr wrap="none" rtlCol="0">
            <a:spAutoFit/>
          </a:bodyPr>
          <a:lstStyle/>
          <a:p>
            <a:r>
              <a:rPr lang="it-IT" sz="3600" dirty="0">
                <a:latin typeface="Century Gothic" panose="020B0502020202020204" pitchFamily="34" charset="0"/>
              </a:rPr>
              <a:t>WELCOME</a:t>
            </a:r>
          </a:p>
        </p:txBody>
      </p:sp>
    </p:spTree>
    <p:extLst>
      <p:ext uri="{BB962C8B-B14F-4D97-AF65-F5344CB8AC3E}">
        <p14:creationId xmlns:p14="http://schemas.microsoft.com/office/powerpoint/2010/main" val="1190682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624A1565-B7E1-4C59-84A2-5831F11608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xmlns="" id="{3B8B134C-47B2-49B8-B810-2931B20EA76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35" name="Picture 34">
            <a:extLst>
              <a:ext uri="{FF2B5EF4-FFF2-40B4-BE49-F238E27FC236}">
                <a16:creationId xmlns:a16="http://schemas.microsoft.com/office/drawing/2014/main" xmlns="" id="{1550BD34-8417-42DB-BEA7-96B1E415622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alphaModFix/>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37" name="Rectangle 36">
            <a:extLst>
              <a:ext uri="{FF2B5EF4-FFF2-40B4-BE49-F238E27FC236}">
                <a16:creationId xmlns:a16="http://schemas.microsoft.com/office/drawing/2014/main" xmlns="" id="{EE04A24D-ECF7-4024-BAC2-981BA69CF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F1C3D135-9831-45A9-8FBE-2A2548C8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F8375ABF-52E0-4C78-B2CF-0A949D7D88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549352DC-248B-176C-C9FC-506D56EDECB1}"/>
              </a:ext>
            </a:extLst>
          </p:cNvPr>
          <p:cNvSpPr>
            <a:spLocks noGrp="1"/>
          </p:cNvSpPr>
          <p:nvPr>
            <p:ph type="title"/>
          </p:nvPr>
        </p:nvSpPr>
        <p:spPr>
          <a:xfrm>
            <a:off x="1969803" y="648692"/>
            <a:ext cx="8179132" cy="954907"/>
          </a:xfrm>
        </p:spPr>
        <p:txBody>
          <a:bodyPr>
            <a:normAutofit/>
          </a:bodyPr>
          <a:lstStyle/>
          <a:p>
            <a:pPr algn="l"/>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Tuomareiden</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vastuu</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42FC540B-1E3E-5403-3A9C-5EB902F327EE}"/>
              </a:ext>
            </a:extLst>
          </p:cNvPr>
          <p:cNvSpPr>
            <a:spLocks noGrp="1"/>
          </p:cNvSpPr>
          <p:nvPr>
            <p:ph idx="1"/>
          </p:nvPr>
        </p:nvSpPr>
        <p:spPr>
          <a:xfrm>
            <a:off x="1969803" y="2052116"/>
            <a:ext cx="4630173" cy="3997828"/>
          </a:xfrm>
        </p:spPr>
        <p:txBody>
          <a:bodyPr>
            <a:normAutofit/>
          </a:bodyPr>
          <a:lstStyle/>
          <a:p>
            <a:pPr marL="0" indent="0">
              <a:buNone/>
            </a:pPr>
            <a:r>
              <a:rPr lang="fi-FI" sz="2800" dirty="0">
                <a:latin typeface="Century Gothic" panose="020B0502020202020204" pitchFamily="34" charset="0"/>
              </a:rPr>
              <a:t>Sekä näyttely- että </a:t>
            </a:r>
            <a:r>
              <a:rPr lang="fi-FI" sz="2800" dirty="0" smtClean="0">
                <a:latin typeface="Century Gothic" panose="020B0502020202020204" pitchFamily="34" charset="0"/>
              </a:rPr>
              <a:t>koetuomareilla </a:t>
            </a:r>
            <a:r>
              <a:rPr lang="fi-FI" sz="2800" dirty="0">
                <a:latin typeface="Century Gothic" panose="020B0502020202020204" pitchFamily="34" charset="0"/>
              </a:rPr>
              <a:t>on suuri vastuu rotujen kehityksestä!</a:t>
            </a:r>
            <a:endParaRPr lang="en-US" sz="2800" dirty="0">
              <a:latin typeface="Century Gothic" panose="020B0502020202020204" pitchFamily="34" charset="0"/>
            </a:endParaRPr>
          </a:p>
        </p:txBody>
      </p:sp>
      <p:pic>
        <p:nvPicPr>
          <p:cNvPr id="7" name="Graphic 6" descr="Giudice">
            <a:extLst>
              <a:ext uri="{FF2B5EF4-FFF2-40B4-BE49-F238E27FC236}">
                <a16:creationId xmlns:a16="http://schemas.microsoft.com/office/drawing/2014/main" xmlns="" id="{909399AA-510A-243C-24E6-8E4BD240F41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308760" y="2105202"/>
            <a:ext cx="3149199" cy="314919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3" name="Rectangle 42">
            <a:extLst>
              <a:ext uri="{FF2B5EF4-FFF2-40B4-BE49-F238E27FC236}">
                <a16:creationId xmlns:a16="http://schemas.microsoft.com/office/drawing/2014/main" xmlns="" id="{34BB1BDF-EAFF-49B6-ABF3-7F9B3201C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xmlns="" id="{5A84D63D-F0A2-F032-E6B2-AF3143E90D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62802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Oval 36">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051FC4A9-593A-7A1F-4056-C005127FE24F}"/>
              </a:ext>
            </a:extLst>
          </p:cNvPr>
          <p:cNvSpPr>
            <a:spLocks noGrp="1"/>
          </p:cNvSpPr>
          <p:nvPr>
            <p:ph type="title"/>
          </p:nvPr>
        </p:nvSpPr>
        <p:spPr>
          <a:xfrm>
            <a:off x="1134364" y="1128571"/>
            <a:ext cx="3830828"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Mitä</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voimme</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arvostella</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B2B2D7B9-7180-17EF-0415-1ACB63DE0F05}"/>
              </a:ext>
            </a:extLst>
          </p:cNvPr>
          <p:cNvSpPr>
            <a:spLocks noGrp="1"/>
          </p:cNvSpPr>
          <p:nvPr>
            <p:ph idx="1"/>
          </p:nvPr>
        </p:nvSpPr>
        <p:spPr>
          <a:xfrm>
            <a:off x="5454363" y="697117"/>
            <a:ext cx="5636132" cy="5576934"/>
          </a:xfrm>
        </p:spPr>
        <p:txBody>
          <a:bodyPr anchor="ctr">
            <a:normAutofit fontScale="92500" lnSpcReduction="10000"/>
          </a:bodyPr>
          <a:lstStyle/>
          <a:p>
            <a:pPr>
              <a:buClr>
                <a:srgbClr val="92D050"/>
              </a:buClr>
              <a:buSzPct val="60000"/>
              <a:buFont typeface="Century Gothic" panose="020B0502020202020204" pitchFamily="34" charset="0"/>
              <a:buChar char="►"/>
            </a:pPr>
            <a:r>
              <a:rPr lang="en-US" sz="3500" dirty="0" smtClean="0">
                <a:latin typeface="Century Gothic" panose="020B0502020202020204" pitchFamily="34" charset="0"/>
              </a:rPr>
              <a:t>VAIN </a:t>
            </a:r>
            <a:r>
              <a:rPr lang="en-US" sz="3500" dirty="0" err="1" smtClean="0">
                <a:latin typeface="Century Gothic" panose="020B0502020202020204" pitchFamily="34" charset="0"/>
              </a:rPr>
              <a:t>Fenotyyppiä</a:t>
            </a:r>
            <a:r>
              <a:rPr lang="en-US" sz="3500" dirty="0" smtClean="0">
                <a:latin typeface="Century Gothic" panose="020B0502020202020204" pitchFamily="34" charset="0"/>
              </a:rPr>
              <a:t>!</a:t>
            </a:r>
            <a:endParaRPr lang="en-US" sz="35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a:latin typeface="Century Gothic" panose="020B0502020202020204" pitchFamily="34" charset="0"/>
              </a:rPr>
              <a:t>On lähes mahdotonta arvioida, miksi koira käyttäytyy </a:t>
            </a:r>
            <a:r>
              <a:rPr lang="fi-FI" sz="2400" dirty="0" smtClean="0">
                <a:latin typeface="Century Gothic" panose="020B0502020202020204" pitchFamily="34" charset="0"/>
              </a:rPr>
              <a:t>nähdyllä </a:t>
            </a:r>
            <a:r>
              <a:rPr lang="fi-FI" sz="2400" dirty="0">
                <a:latin typeface="Century Gothic" panose="020B0502020202020204" pitchFamily="34" charset="0"/>
              </a:rPr>
              <a:t>tavalla </a:t>
            </a:r>
            <a:r>
              <a:rPr lang="fi-FI" sz="2400" dirty="0" smtClean="0">
                <a:latin typeface="Century Gothic" panose="020B0502020202020204" pitchFamily="34" charset="0"/>
              </a:rPr>
              <a:t>kokeen </a:t>
            </a:r>
            <a:r>
              <a:rPr lang="fi-FI" sz="2400" dirty="0">
                <a:latin typeface="Century Gothic" panose="020B0502020202020204" pitchFamily="34" charset="0"/>
              </a:rPr>
              <a:t>aikana.</a:t>
            </a:r>
            <a:r>
              <a:rPr lang="en-US" sz="2400" dirty="0" smtClean="0">
                <a:latin typeface="Century Gothic" panose="020B0502020202020204" pitchFamily="34" charset="0"/>
              </a:rPr>
              <a:t/>
            </a:r>
            <a:br>
              <a:rPr lang="en-US" sz="2400" dirty="0" smtClean="0">
                <a:latin typeface="Century Gothic" panose="020B0502020202020204" pitchFamily="34" charset="0"/>
              </a:rPr>
            </a:br>
            <a:endParaRPr lang="en-US" sz="2400" dirty="0" smtClean="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a:latin typeface="Century Gothic" panose="020B0502020202020204" pitchFamily="34" charset="0"/>
              </a:rPr>
              <a:t>Sillä ei myöskään ole merkitystä </a:t>
            </a:r>
            <a:r>
              <a:rPr lang="fi-FI" sz="2400" dirty="0" smtClean="0">
                <a:latin typeface="Century Gothic" panose="020B0502020202020204" pitchFamily="34" charset="0"/>
              </a:rPr>
              <a:t>arvostelun </a:t>
            </a:r>
            <a:r>
              <a:rPr lang="fi-FI" sz="2400" dirty="0">
                <a:latin typeface="Century Gothic" panose="020B0502020202020204" pitchFamily="34" charset="0"/>
              </a:rPr>
              <a:t>kannalta - vain itsevarma, vahvaluontoinen koira ansaitsee maksimiarvosanan!</a:t>
            </a:r>
            <a:r>
              <a:rPr lang="en-US" sz="2400" dirty="0" smtClean="0">
                <a:latin typeface="Century Gothic" panose="020B0502020202020204" pitchFamily="34" charset="0"/>
              </a:rPr>
              <a:t/>
            </a:r>
            <a:br>
              <a:rPr lang="en-US" sz="2400" dirty="0" smtClean="0">
                <a:latin typeface="Century Gothic" panose="020B0502020202020204" pitchFamily="34" charset="0"/>
              </a:rPr>
            </a:br>
            <a:endParaRPr lang="en-US" sz="2400" dirty="0" smtClean="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a:latin typeface="Century Gothic" panose="020B0502020202020204" pitchFamily="34" charset="0"/>
              </a:rPr>
              <a:t>Koirat, joilla on merkittäviä </a:t>
            </a:r>
            <a:r>
              <a:rPr lang="fi-FI" sz="2400" dirty="0" smtClean="0">
                <a:latin typeface="Century Gothic" panose="020B0502020202020204" pitchFamily="34" charset="0"/>
              </a:rPr>
              <a:t>puutteita, </a:t>
            </a:r>
            <a:r>
              <a:rPr lang="fi-FI" sz="2400" dirty="0">
                <a:latin typeface="Century Gothic" panose="020B0502020202020204" pitchFamily="34" charset="0"/>
              </a:rPr>
              <a:t>eivät välttämättä pääse jalostukseen.</a:t>
            </a:r>
            <a:endParaRPr lang="en-US"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9C16C924-CB04-93EB-0308-C86C091B7D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73516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80118278-041C-92BD-E19B-63D73907C4F4}"/>
              </a:ext>
            </a:extLst>
          </p:cNvPr>
          <p:cNvSpPr>
            <a:spLocks noGrp="1"/>
          </p:cNvSpPr>
          <p:nvPr>
            <p:ph type="title"/>
          </p:nvPr>
        </p:nvSpPr>
        <p:spPr>
          <a:xfrm>
            <a:off x="1143000" y="1201723"/>
            <a:ext cx="4270248"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Ärsytys</a:t>
            </a:r>
            <a:r>
              <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Ärsytyskynnys</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811C38E3-666A-3E8D-32DD-5E2F31569393}"/>
              </a:ext>
            </a:extLst>
          </p:cNvPr>
          <p:cNvSpPr>
            <a:spLocks noGrp="1"/>
          </p:cNvSpPr>
          <p:nvPr>
            <p:ph idx="1"/>
          </p:nvPr>
        </p:nvSpPr>
        <p:spPr>
          <a:xfrm>
            <a:off x="5786429" y="1201723"/>
            <a:ext cx="5329250" cy="4454554"/>
          </a:xfrm>
        </p:spPr>
        <p:txBody>
          <a:bodyPr anchor="ctr">
            <a:normAutofit fontScale="92500" lnSpcReduction="10000"/>
          </a:bodyPr>
          <a:lstStyle/>
          <a:p>
            <a:pPr>
              <a:buClr>
                <a:srgbClr val="92D050"/>
              </a:buClr>
              <a:buSzPct val="60000"/>
              <a:buFont typeface="Century Gothic" panose="020B0502020202020204" pitchFamily="34" charset="0"/>
              <a:buChar char="►"/>
            </a:pPr>
            <a:r>
              <a:rPr lang="fi-FI" sz="2800" dirty="0">
                <a:latin typeface="Century Gothic" panose="020B0502020202020204" pitchFamily="34" charset="0"/>
              </a:rPr>
              <a:t>Aggressiokäyttäytymisen laukaisee on aina ärsyke</a:t>
            </a:r>
            <a:r>
              <a:rPr lang="fi-FI" sz="2800" dirty="0" smtClean="0">
                <a:latin typeface="Century Gothic" panose="020B0502020202020204" pitchFamily="34" charset="0"/>
              </a:rPr>
              <a:t>.</a:t>
            </a:r>
            <a:endParaRPr lang="en-US" sz="28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800" dirty="0">
                <a:latin typeface="Century Gothic" panose="020B0502020202020204" pitchFamily="34" charset="0"/>
              </a:rPr>
              <a:t>Matala kynnys - </a:t>
            </a:r>
            <a:r>
              <a:rPr lang="fi-FI" sz="2800" dirty="0" smtClean="0">
                <a:latin typeface="Century Gothic" panose="020B0502020202020204" pitchFamily="34" charset="0"/>
              </a:rPr>
              <a:t>raivoisa </a:t>
            </a:r>
            <a:r>
              <a:rPr lang="fi-FI" sz="2800" dirty="0">
                <a:latin typeface="Century Gothic" panose="020B0502020202020204" pitchFamily="34" charset="0"/>
              </a:rPr>
              <a:t>- ei </a:t>
            </a:r>
            <a:r>
              <a:rPr lang="fi-FI" sz="2800" dirty="0" smtClean="0">
                <a:latin typeface="Century Gothic" panose="020B0502020202020204" pitchFamily="34" charset="0"/>
              </a:rPr>
              <a:t>toivottava</a:t>
            </a:r>
            <a:endParaRPr lang="en-US" sz="28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800" dirty="0" err="1">
                <a:latin typeface="Century Gothic" panose="020B0502020202020204" pitchFamily="34" charset="0"/>
              </a:rPr>
              <a:t>Keskitasoinen</a:t>
            </a:r>
            <a:r>
              <a:rPr lang="en-US" sz="2800" dirty="0">
                <a:latin typeface="Century Gothic" panose="020B0502020202020204" pitchFamily="34" charset="0"/>
              </a:rPr>
              <a:t> </a:t>
            </a:r>
            <a:r>
              <a:rPr lang="en-US" sz="2800" dirty="0" err="1">
                <a:latin typeface="Century Gothic" panose="020B0502020202020204" pitchFamily="34" charset="0"/>
              </a:rPr>
              <a:t>kynnys</a:t>
            </a:r>
            <a:r>
              <a:rPr lang="en-US" sz="2800" dirty="0">
                <a:latin typeface="Century Gothic" panose="020B0502020202020204" pitchFamily="34" charset="0"/>
              </a:rPr>
              <a:t> - </a:t>
            </a:r>
            <a:r>
              <a:rPr lang="en-US" sz="2800" dirty="0" err="1" smtClean="0">
                <a:latin typeface="Century Gothic" panose="020B0502020202020204" pitchFamily="34" charset="0"/>
              </a:rPr>
              <a:t>välitön</a:t>
            </a:r>
            <a:r>
              <a:rPr lang="en-US" sz="2800" dirty="0" smtClean="0">
                <a:latin typeface="Century Gothic" panose="020B0502020202020204" pitchFamily="34" charset="0"/>
              </a:rPr>
              <a:t> </a:t>
            </a:r>
            <a:r>
              <a:rPr lang="en-US" sz="2800" dirty="0">
                <a:latin typeface="Century Gothic" panose="020B0502020202020204" pitchFamily="34" charset="0"/>
              </a:rPr>
              <a:t>- </a:t>
            </a:r>
            <a:r>
              <a:rPr lang="en-US" sz="2800" dirty="0" err="1" smtClean="0">
                <a:latin typeface="Century Gothic" panose="020B0502020202020204" pitchFamily="34" charset="0"/>
              </a:rPr>
              <a:t>haluttu</a:t>
            </a:r>
            <a:endParaRPr lang="en-US" sz="28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800" dirty="0" err="1">
                <a:latin typeface="Century Gothic" panose="020B0502020202020204" pitchFamily="34" charset="0"/>
              </a:rPr>
              <a:t>Korkea</a:t>
            </a:r>
            <a:r>
              <a:rPr lang="en-US" sz="2800" dirty="0">
                <a:latin typeface="Century Gothic" panose="020B0502020202020204" pitchFamily="34" charset="0"/>
              </a:rPr>
              <a:t> </a:t>
            </a:r>
            <a:r>
              <a:rPr lang="en-US" sz="2800" dirty="0" err="1">
                <a:latin typeface="Century Gothic" panose="020B0502020202020204" pitchFamily="34" charset="0"/>
              </a:rPr>
              <a:t>kynnys</a:t>
            </a:r>
            <a:r>
              <a:rPr lang="en-US" sz="2800" dirty="0">
                <a:latin typeface="Century Gothic" panose="020B0502020202020204" pitchFamily="34" charset="0"/>
              </a:rPr>
              <a:t> - </a:t>
            </a:r>
            <a:r>
              <a:rPr lang="en-US" sz="2800" dirty="0" err="1">
                <a:latin typeface="Century Gothic" panose="020B0502020202020204" pitchFamily="34" charset="0"/>
              </a:rPr>
              <a:t>flegmaattinen</a:t>
            </a:r>
            <a:r>
              <a:rPr lang="en-US" sz="2800" dirty="0">
                <a:latin typeface="Century Gothic" panose="020B0502020202020204" pitchFamily="34" charset="0"/>
              </a:rPr>
              <a:t> </a:t>
            </a:r>
            <a:r>
              <a:rPr lang="en-US" sz="2800" dirty="0" smtClean="0">
                <a:latin typeface="Century Gothic" panose="020B0502020202020204" pitchFamily="34" charset="0"/>
              </a:rPr>
              <a:t>– </a:t>
            </a:r>
            <a:r>
              <a:rPr lang="en-US" sz="2800" dirty="0" err="1" smtClean="0">
                <a:latin typeface="Century Gothic" panose="020B0502020202020204" pitchFamily="34" charset="0"/>
              </a:rPr>
              <a:t>ei</a:t>
            </a:r>
            <a:r>
              <a:rPr lang="en-US" sz="2800" dirty="0" smtClean="0">
                <a:latin typeface="Century Gothic" panose="020B0502020202020204" pitchFamily="34" charset="0"/>
              </a:rPr>
              <a:t> </a:t>
            </a:r>
            <a:r>
              <a:rPr lang="en-US" sz="2800" dirty="0" err="1" smtClean="0">
                <a:latin typeface="Century Gothic" panose="020B0502020202020204" pitchFamily="34" charset="0"/>
              </a:rPr>
              <a:t>toivottu</a:t>
            </a:r>
            <a:endParaRPr lang="en-US" sz="2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095DDED4-1F28-B4B4-8844-7C6CB3D5BC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26109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5270ECC-02D8-765B-8322-BB4AD11075A6}"/>
              </a:ext>
            </a:extLst>
          </p:cNvPr>
          <p:cNvSpPr>
            <a:spLocks noGrp="1"/>
          </p:cNvSpPr>
          <p:nvPr>
            <p:ph type="title"/>
          </p:nvPr>
        </p:nvSpPr>
        <p:spPr>
          <a:xfrm>
            <a:off x="1518412" y="1201723"/>
            <a:ext cx="3133750" cy="4454554"/>
          </a:xfrm>
        </p:spPr>
        <p:txBody>
          <a:bodyPr anchor="ctr">
            <a:normAutofit fontScale="90000"/>
          </a:bodyPr>
          <a:lstStyle/>
          <a:p>
            <a:r>
              <a:rPr lang="en-GB" sz="5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Stressi</a:t>
            </a:r>
            <a:r>
              <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tarkoittaa</a:t>
            </a:r>
            <a:r>
              <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painetta</a:t>
            </a:r>
            <a:r>
              <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rasitusta</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19EFAF95-2CD6-A979-7501-314C1F34757C}"/>
              </a:ext>
            </a:extLst>
          </p:cNvPr>
          <p:cNvSpPr>
            <a:spLocks noGrp="1"/>
          </p:cNvSpPr>
          <p:nvPr>
            <p:ph idx="1"/>
          </p:nvPr>
        </p:nvSpPr>
        <p:spPr>
          <a:xfrm>
            <a:off x="5626378" y="841972"/>
            <a:ext cx="5717613" cy="4814305"/>
          </a:xfrm>
        </p:spPr>
        <p:txBody>
          <a:bodyPr anchor="ctr">
            <a:normAutofit fontScale="92500"/>
          </a:bodyPr>
          <a:lstStyle/>
          <a:p>
            <a:pPr>
              <a:buClr>
                <a:srgbClr val="92D050"/>
              </a:buClr>
              <a:buSzPct val="60000"/>
              <a:buFont typeface="Century Gothic" panose="020B0502020202020204" pitchFamily="34" charset="0"/>
              <a:buChar char="►"/>
            </a:pPr>
            <a:r>
              <a:rPr lang="fi-FI" sz="2800" dirty="0">
                <a:latin typeface="Century Gothic" panose="020B0502020202020204" pitchFamily="34" charset="0"/>
              </a:rPr>
              <a:t>Stressin evoluutiotehtävä on ensisijaisesti lisätä elimistön huomiokykyä ja jännitystä vapauttamalla stressihormoneja, jotta se reagoi nopeasti vaarallisiin tilanteisiin.</a:t>
            </a:r>
            <a:r>
              <a:rPr lang="en-US" sz="2800" dirty="0" smtClean="0">
                <a:latin typeface="Century Gothic" panose="020B0502020202020204" pitchFamily="34" charset="0"/>
              </a:rPr>
              <a:t/>
            </a:r>
            <a:br>
              <a:rPr lang="en-US" sz="2800" dirty="0" smtClean="0">
                <a:latin typeface="Century Gothic" panose="020B0502020202020204" pitchFamily="34" charset="0"/>
              </a:rPr>
            </a:br>
            <a:endParaRPr lang="en-US" sz="2800" dirty="0" smtClean="0">
              <a:latin typeface="Century Gothic" panose="020B0502020202020204" pitchFamily="34" charset="0"/>
            </a:endParaRPr>
          </a:p>
          <a:p>
            <a:pPr>
              <a:buClr>
                <a:srgbClr val="92D050"/>
              </a:buClr>
              <a:buSzPct val="60000"/>
              <a:buFont typeface="Century Gothic" panose="020B0502020202020204" pitchFamily="34" charset="0"/>
              <a:buChar char="►"/>
            </a:pPr>
            <a:r>
              <a:rPr lang="fi-FI" sz="2800" dirty="0">
                <a:latin typeface="Century Gothic" panose="020B0502020202020204" pitchFamily="34" charset="0"/>
              </a:rPr>
              <a:t>Stressi on siis alun perin kehon luonnollinen positiivinen reaktio</a:t>
            </a:r>
            <a:r>
              <a:rPr lang="fi-FI" sz="2800" dirty="0" smtClean="0">
                <a:latin typeface="Century Gothic" panose="020B0502020202020204" pitchFamily="34" charset="0"/>
              </a:rPr>
              <a:t>.</a:t>
            </a:r>
            <a:endParaRPr lang="en-US" sz="2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DEACDDDE-716B-EB80-61C1-F3D0D72C7D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98944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D3BFF7A1-1A93-28B8-22D1-263143120DFA}"/>
              </a:ext>
            </a:extLst>
          </p:cNvPr>
          <p:cNvSpPr>
            <a:spLocks noGrp="1"/>
          </p:cNvSpPr>
          <p:nvPr>
            <p:ph type="title"/>
          </p:nvPr>
        </p:nvSpPr>
        <p:spPr>
          <a:xfrm>
            <a:off x="1518412" y="1201723"/>
            <a:ext cx="3133750" cy="4454554"/>
          </a:xfrm>
        </p:spPr>
        <p:txBody>
          <a:bodyPr anchor="ctr">
            <a:normAutofit/>
          </a:bodyPr>
          <a:lstStyle/>
          <a:p>
            <a:r>
              <a:rPr lang="de-AT" sz="6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Stressi</a:t>
            </a:r>
            <a:endParaRPr lang="de-AT" sz="6000" dirty="0">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566D30CD-67E0-CFDA-00FA-BA9F399B273E}"/>
              </a:ext>
            </a:extLst>
          </p:cNvPr>
          <p:cNvSpPr>
            <a:spLocks noGrp="1"/>
          </p:cNvSpPr>
          <p:nvPr>
            <p:ph idx="1"/>
          </p:nvPr>
        </p:nvSpPr>
        <p:spPr>
          <a:xfrm>
            <a:off x="4780230" y="421698"/>
            <a:ext cx="6890873" cy="5979101"/>
          </a:xfrm>
        </p:spPr>
        <p:txBody>
          <a:bodyPr anchor="ctr">
            <a:normAutofit/>
          </a:bodyPr>
          <a:lstStyle/>
          <a:p>
            <a:pPr>
              <a:lnSpc>
                <a:spcPct val="110000"/>
              </a:lnSpc>
              <a:buClr>
                <a:srgbClr val="92D050"/>
              </a:buClr>
              <a:buSzPct val="60000"/>
              <a:buFont typeface="Arial" panose="020B0604020202020204" pitchFamily="34" charset="0"/>
              <a:buChar char="►"/>
            </a:pPr>
            <a:r>
              <a:rPr lang="fi-FI" sz="2400" dirty="0">
                <a:latin typeface="Century Gothic" panose="020B0502020202020204" pitchFamily="34" charset="0"/>
              </a:rPr>
              <a:t>Stressi ei ole pohjimmiltaan negatiivista.</a:t>
            </a:r>
            <a:r>
              <a:rPr lang="en-US" sz="2400" dirty="0" smtClean="0">
                <a:latin typeface="Century Gothic" panose="020B0502020202020204" pitchFamily="34" charset="0"/>
              </a:rPr>
              <a:t/>
            </a:r>
            <a:br>
              <a:rPr lang="en-US" sz="2400" dirty="0" smtClean="0">
                <a:latin typeface="Century Gothic" panose="020B0502020202020204" pitchFamily="34" charset="0"/>
              </a:rPr>
            </a:br>
            <a:endParaRPr lang="en-US" sz="2400" dirty="0">
              <a:latin typeface="Century Gothic" panose="020B0502020202020204" pitchFamily="34" charset="0"/>
            </a:endParaRPr>
          </a:p>
          <a:p>
            <a:pPr>
              <a:lnSpc>
                <a:spcPct val="110000"/>
              </a:lnSpc>
              <a:buClr>
                <a:srgbClr val="92D050"/>
              </a:buClr>
              <a:buSzPct val="60000"/>
              <a:buFont typeface="Arial" panose="020B0604020202020204" pitchFamily="34" charset="0"/>
              <a:buChar char="►"/>
            </a:pPr>
            <a:r>
              <a:rPr lang="fi-FI" sz="2400" dirty="0">
                <a:latin typeface="Century Gothic" panose="020B0502020202020204" pitchFamily="34" charset="0"/>
              </a:rPr>
              <a:t>Stressi lisää </a:t>
            </a:r>
            <a:r>
              <a:rPr lang="fi-FI" sz="2400" dirty="0" smtClean="0">
                <a:latin typeface="Century Gothic" panose="020B0502020202020204" pitchFamily="34" charset="0"/>
              </a:rPr>
              <a:t>reaktionopeutta </a:t>
            </a:r>
            <a:r>
              <a:rPr lang="fi-FI" sz="2400" dirty="0">
                <a:latin typeface="Century Gothic" panose="020B0502020202020204" pitchFamily="34" charset="0"/>
              </a:rPr>
              <a:t>kiihtyneen hengityksen, kohonneen sykkeen, pupillien laajentumisen, lihasten paremman </a:t>
            </a:r>
            <a:r>
              <a:rPr lang="fi-FI" sz="2400" dirty="0" smtClean="0">
                <a:latin typeface="Century Gothic" panose="020B0502020202020204" pitchFamily="34" charset="0"/>
              </a:rPr>
              <a:t>suorituskyvyn, </a:t>
            </a:r>
            <a:r>
              <a:rPr lang="fi-FI" sz="2400" dirty="0">
                <a:latin typeface="Century Gothic" panose="020B0502020202020204" pitchFamily="34" charset="0"/>
              </a:rPr>
              <a:t>verensokerin nousun, jännityksen, muuttuneen asennon ja ilmeiden kautta.</a:t>
            </a:r>
            <a:r>
              <a:rPr lang="en-US" sz="2400" dirty="0" smtClean="0">
                <a:latin typeface="Century Gothic" panose="020B0502020202020204" pitchFamily="34" charset="0"/>
              </a:rPr>
              <a:t/>
            </a:r>
            <a:br>
              <a:rPr lang="en-US" sz="2400" dirty="0" smtClean="0">
                <a:latin typeface="Century Gothic" panose="020B0502020202020204" pitchFamily="34" charset="0"/>
              </a:rPr>
            </a:br>
            <a:endParaRPr lang="en-US" sz="2400" dirty="0">
              <a:latin typeface="Century Gothic" panose="020B0502020202020204" pitchFamily="34" charset="0"/>
            </a:endParaRPr>
          </a:p>
          <a:p>
            <a:pPr>
              <a:lnSpc>
                <a:spcPct val="110000"/>
              </a:lnSpc>
              <a:buClr>
                <a:srgbClr val="92D050"/>
              </a:buClr>
              <a:buSzPct val="60000"/>
              <a:buFont typeface="Arial" panose="020B0604020202020204" pitchFamily="34" charset="0"/>
              <a:buChar char="►"/>
            </a:pPr>
            <a:r>
              <a:rPr lang="fi-FI" sz="2400" dirty="0">
                <a:latin typeface="Century Gothic" panose="020B0502020202020204" pitchFamily="34" charset="0"/>
              </a:rPr>
              <a:t>Stressi on positiivista, jos ratkaisu löytyy tai ratkaisua (positiivista kokemusta) voidaan käyttää.</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902FEDEF-152E-7F8F-8333-8FAAE81FA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43886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D3BFF7A1-1A93-28B8-22D1-263143120DFA}"/>
              </a:ext>
            </a:extLst>
          </p:cNvPr>
          <p:cNvSpPr>
            <a:spLocks noGrp="1"/>
          </p:cNvSpPr>
          <p:nvPr>
            <p:ph type="title"/>
          </p:nvPr>
        </p:nvSpPr>
        <p:spPr>
          <a:xfrm>
            <a:off x="1078992" y="1201723"/>
            <a:ext cx="5014875" cy="4454554"/>
          </a:xfrm>
        </p:spPr>
        <p:txBody>
          <a:bodyPr anchor="ctr">
            <a:normAutofit/>
          </a:bodyPr>
          <a:lstStyle/>
          <a:p>
            <a:r>
              <a:rPr lang="en-GB"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Vakuuttava</a:t>
            </a:r>
            <a:r>
              <a:rPr lang="en-GB" sz="5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käyttäytyminen</a:t>
            </a:r>
            <a:endParaRPr lang="en-GB" sz="5000" dirty="0">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566D30CD-67E0-CFDA-00FA-BA9F399B273E}"/>
              </a:ext>
            </a:extLst>
          </p:cNvPr>
          <p:cNvSpPr>
            <a:spLocks noGrp="1"/>
          </p:cNvSpPr>
          <p:nvPr>
            <p:ph idx="1"/>
          </p:nvPr>
        </p:nvSpPr>
        <p:spPr>
          <a:xfrm>
            <a:off x="6096000" y="1201723"/>
            <a:ext cx="5392847" cy="4454554"/>
          </a:xfrm>
        </p:spPr>
        <p:txBody>
          <a:bodyPr anchor="ctr">
            <a:normAutofit/>
          </a:bodyPr>
          <a:lstStyle/>
          <a:p>
            <a:pPr>
              <a:lnSpc>
                <a:spcPct val="110000"/>
              </a:lnSpc>
              <a:buClr>
                <a:srgbClr val="92D050"/>
              </a:buClr>
              <a:buSzPct val="60000"/>
              <a:buFont typeface="Arial" panose="020B0604020202020204" pitchFamily="34" charset="0"/>
              <a:buChar char="►"/>
            </a:pPr>
            <a:r>
              <a:rPr lang="fi-FI" sz="3200" dirty="0" smtClean="0">
                <a:latin typeface="Century Gothic" panose="020B0502020202020204" pitchFamily="34" charset="0"/>
              </a:rPr>
              <a:t>Vaikuttavuus </a:t>
            </a:r>
            <a:r>
              <a:rPr lang="fi-FI" sz="3200" dirty="0">
                <a:latin typeface="Century Gothic" panose="020B0502020202020204" pitchFamily="34" charset="0"/>
              </a:rPr>
              <a:t>on sitä, mitä koira ilmaisee sisältä ulospäin</a:t>
            </a:r>
            <a:endParaRPr lang="en-US" sz="32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2AC69ED7-640B-E1DF-04A1-340AEC203A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11743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2E2CD42F-72DB-4072-610D-A0F57AE78145}"/>
              </a:ext>
            </a:extLst>
          </p:cNvPr>
          <p:cNvSpPr>
            <a:spLocks noGrp="1"/>
          </p:cNvSpPr>
          <p:nvPr>
            <p:ph type="title"/>
          </p:nvPr>
        </p:nvSpPr>
        <p:spPr>
          <a:xfrm>
            <a:off x="1237754" y="1221385"/>
            <a:ext cx="4728028"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Järjestäjän</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vastuut</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6C59E460-22FF-99A8-BDBB-EDE326B8A542}"/>
              </a:ext>
            </a:extLst>
          </p:cNvPr>
          <p:cNvSpPr>
            <a:spLocks noGrp="1"/>
          </p:cNvSpPr>
          <p:nvPr>
            <p:ph idx="1"/>
          </p:nvPr>
        </p:nvSpPr>
        <p:spPr>
          <a:xfrm>
            <a:off x="6553528" y="1120242"/>
            <a:ext cx="5329250" cy="4454554"/>
          </a:xfrm>
        </p:spPr>
        <p:txBody>
          <a:bodyPr anchor="ctr">
            <a:normAutofit fontScale="92500"/>
          </a:bodyPr>
          <a:lstStyle/>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Koepaikat</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Välineet</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Kokeen</a:t>
            </a:r>
            <a:r>
              <a:rPr lang="en-US" sz="2400" dirty="0" smtClean="0">
                <a:latin typeface="Century Gothic" panose="020B0502020202020204" pitchFamily="34" charset="0"/>
              </a:rPr>
              <a:t> </a:t>
            </a:r>
            <a:r>
              <a:rPr lang="en-US" sz="2400" dirty="0" err="1" smtClean="0">
                <a:latin typeface="Century Gothic" panose="020B0502020202020204" pitchFamily="34" charset="0"/>
              </a:rPr>
              <a:t>anominen</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Arvostelulomakkeet</a:t>
            </a:r>
            <a:r>
              <a:rPr lang="en-US" sz="2400" dirty="0" smtClean="0">
                <a:latin typeface="Century Gothic" panose="020B0502020202020204" pitchFamily="34" charset="0"/>
              </a:rPr>
              <a:t>, </a:t>
            </a:r>
            <a:r>
              <a:rPr lang="en-US" sz="2400" dirty="0" err="1" smtClean="0">
                <a:latin typeface="Century Gothic" panose="020B0502020202020204" pitchFamily="34" charset="0"/>
              </a:rPr>
              <a:t>tarkistuslistat</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Kilpailukirjat</a:t>
            </a:r>
            <a:r>
              <a:rPr lang="en-US" sz="2400" dirty="0" smtClean="0">
                <a:latin typeface="Century Gothic" panose="020B0502020202020204" pitchFamily="34" charset="0"/>
              </a:rPr>
              <a:t>, </a:t>
            </a:r>
            <a:r>
              <a:rPr lang="en-US" sz="2400" dirty="0" err="1" smtClean="0">
                <a:latin typeface="Century Gothic" panose="020B0502020202020204" pitchFamily="34" charset="0"/>
              </a:rPr>
              <a:t>rekisteritodistus</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Kokeen</a:t>
            </a:r>
            <a:r>
              <a:rPr lang="en-US" sz="2400" dirty="0" smtClean="0">
                <a:latin typeface="Century Gothic" panose="020B0502020202020204" pitchFamily="34" charset="0"/>
              </a:rPr>
              <a:t> </a:t>
            </a:r>
            <a:r>
              <a:rPr lang="en-US" sz="2400" dirty="0" err="1" smtClean="0">
                <a:latin typeface="Century Gothic" panose="020B0502020202020204" pitchFamily="34" charset="0"/>
              </a:rPr>
              <a:t>päättäminen</a:t>
            </a:r>
            <a:r>
              <a:rPr lang="en-US" sz="2400" dirty="0" smtClean="0">
                <a:latin typeface="Century Gothic" panose="020B0502020202020204" pitchFamily="34" charset="0"/>
              </a:rPr>
              <a:t>, </a:t>
            </a:r>
            <a:r>
              <a:rPr lang="en-US" sz="2400" dirty="0" err="1" smtClean="0">
                <a:latin typeface="Century Gothic" panose="020B0502020202020204" pitchFamily="34" charset="0"/>
              </a:rPr>
              <a:t>mikäli</a:t>
            </a:r>
            <a:r>
              <a:rPr lang="en-US" sz="2400" dirty="0" smtClean="0">
                <a:latin typeface="Century Gothic" panose="020B0502020202020204" pitchFamily="34" charset="0"/>
              </a:rPr>
              <a:t> </a:t>
            </a:r>
            <a:r>
              <a:rPr lang="en-US" sz="2400" dirty="0" err="1" smtClean="0">
                <a:latin typeface="Century Gothic" panose="020B0502020202020204" pitchFamily="34" charset="0"/>
              </a:rPr>
              <a:t>tuomari</a:t>
            </a:r>
            <a:r>
              <a:rPr lang="en-US" sz="2400" dirty="0" smtClean="0">
                <a:latin typeface="Century Gothic" panose="020B0502020202020204" pitchFamily="34" charset="0"/>
              </a:rPr>
              <a:t> on </a:t>
            </a:r>
            <a:r>
              <a:rPr lang="en-US" sz="2400" dirty="0" err="1" smtClean="0">
                <a:latin typeface="Century Gothic" panose="020B0502020202020204" pitchFamily="34" charset="0"/>
              </a:rPr>
              <a:t>estynyt</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Viranomaismääräykset</a:t>
            </a:r>
            <a:endParaRPr lang="en-US"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C5A3314B-4CD2-98CD-7E6B-DC709F0956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17570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D6BD8507-F64E-A529-19C2-024B2404D147}"/>
              </a:ext>
            </a:extLst>
          </p:cNvPr>
          <p:cNvSpPr>
            <a:spLocks noGrp="1"/>
          </p:cNvSpPr>
          <p:nvPr>
            <p:ph type="title"/>
          </p:nvPr>
        </p:nvSpPr>
        <p:spPr>
          <a:xfrm>
            <a:off x="1518411" y="1201723"/>
            <a:ext cx="3487703" cy="4454554"/>
          </a:xfrm>
        </p:spPr>
        <p:txBody>
          <a:bodyPr anchor="ctr">
            <a:normAutofit/>
          </a:bodyPr>
          <a:lstStyle/>
          <a:p>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Kokeen</a:t>
            </a:r>
            <a:r>
              <a:rPr lang="en-US"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aloitus</a:t>
            </a:r>
            <a:r>
              <a:rPr lang="en-US"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ja </a:t>
            </a:r>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lopetus</a:t>
            </a:r>
            <a:endParaRPr lang="de-AT"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F162DCCB-162B-56D8-5D59-16FBE343856D}"/>
              </a:ext>
            </a:extLst>
          </p:cNvPr>
          <p:cNvSpPr>
            <a:spLocks noGrp="1"/>
          </p:cNvSpPr>
          <p:nvPr>
            <p:ph idx="1"/>
          </p:nvPr>
        </p:nvSpPr>
        <p:spPr>
          <a:xfrm>
            <a:off x="5562700" y="1201723"/>
            <a:ext cx="5684038" cy="4959160"/>
          </a:xfrm>
        </p:spPr>
        <p:txBody>
          <a:bodyPr anchor="ctr">
            <a:normAutofit fontScale="92500"/>
          </a:bodyPr>
          <a:lstStyle/>
          <a:p>
            <a:pPr>
              <a:lnSpc>
                <a:spcPct val="110000"/>
              </a:lnSpc>
              <a:buClr>
                <a:srgbClr val="92D050"/>
              </a:buClr>
              <a:buSzPct val="60000"/>
              <a:buFont typeface="Arial" panose="020B0604020202020204" pitchFamily="34" charset="0"/>
              <a:buChar char="►"/>
            </a:pPr>
            <a:r>
              <a:rPr lang="fi-FI" sz="2400" dirty="0" smtClean="0">
                <a:latin typeface="Century Gothic" panose="020B0502020202020204" pitchFamily="34" charset="0"/>
              </a:rPr>
              <a:t>Kokeeseen </a:t>
            </a:r>
            <a:r>
              <a:rPr lang="fi-FI" sz="2400" dirty="0" err="1" smtClean="0">
                <a:latin typeface="Century Gothic" panose="020B0502020202020204" pitchFamily="34" charset="0"/>
              </a:rPr>
              <a:t>osallituminen</a:t>
            </a:r>
            <a:r>
              <a:rPr lang="fi-FI" sz="2400" dirty="0" smtClean="0">
                <a:latin typeface="Century Gothic" panose="020B0502020202020204" pitchFamily="34" charset="0"/>
              </a:rPr>
              <a:t> </a:t>
            </a:r>
            <a:r>
              <a:rPr lang="fi-FI" sz="2400" dirty="0">
                <a:latin typeface="Century Gothic" panose="020B0502020202020204" pitchFamily="34" charset="0"/>
              </a:rPr>
              <a:t>alkaa </a:t>
            </a:r>
            <a:r>
              <a:rPr lang="fi-FI" sz="2400" dirty="0" smtClean="0">
                <a:latin typeface="Century Gothic" panose="020B0502020202020204" pitchFamily="34" charset="0"/>
              </a:rPr>
              <a:t>kilpailukirjan </a:t>
            </a:r>
            <a:r>
              <a:rPr lang="fi-FI" sz="2400" dirty="0">
                <a:latin typeface="Century Gothic" panose="020B0502020202020204" pitchFamily="34" charset="0"/>
              </a:rPr>
              <a:t>jättämisellä ja päättyy </a:t>
            </a:r>
            <a:r>
              <a:rPr lang="fi-FI" sz="2400" dirty="0" smtClean="0">
                <a:latin typeface="Century Gothic" panose="020B0502020202020204" pitchFamily="34" charset="0"/>
              </a:rPr>
              <a:t>kilpailukirjan  </a:t>
            </a:r>
            <a:r>
              <a:rPr lang="fi-FI" sz="2400" dirty="0">
                <a:latin typeface="Century Gothic" panose="020B0502020202020204" pitchFamily="34" charset="0"/>
              </a:rPr>
              <a:t>palauttamiseen</a:t>
            </a:r>
            <a:r>
              <a:rPr lang="fi-FI" sz="2400" dirty="0" smtClean="0">
                <a:latin typeface="Century Gothic" panose="020B0502020202020204" pitchFamily="34" charset="0"/>
              </a:rPr>
              <a:t>.</a:t>
            </a:r>
            <a:endParaRPr lang="en-US" sz="2400" dirty="0" smtClean="0">
              <a:latin typeface="Century Gothic" panose="020B0502020202020204" pitchFamily="34" charset="0"/>
            </a:endParaRPr>
          </a:p>
          <a:p>
            <a:pPr>
              <a:lnSpc>
                <a:spcPct val="110000"/>
              </a:lnSpc>
              <a:buClr>
                <a:srgbClr val="92D050"/>
              </a:buClr>
              <a:buSzPct val="60000"/>
              <a:buFont typeface="Arial" panose="020B0604020202020204" pitchFamily="34" charset="0"/>
              <a:buChar char="►"/>
            </a:pPr>
            <a:r>
              <a:rPr lang="fi-FI" sz="2400" dirty="0">
                <a:latin typeface="Century Gothic" panose="020B0502020202020204" pitchFamily="34" charset="0"/>
              </a:rPr>
              <a:t>Palkintojenjako on edelleen osa </a:t>
            </a:r>
            <a:r>
              <a:rPr lang="fi-FI" sz="2400" dirty="0" smtClean="0">
                <a:latin typeface="Century Gothic" panose="020B0502020202020204" pitchFamily="34" charset="0"/>
              </a:rPr>
              <a:t>koetta </a:t>
            </a:r>
            <a:r>
              <a:rPr lang="fi-FI" sz="2400" dirty="0">
                <a:latin typeface="Century Gothic" panose="020B0502020202020204" pitchFamily="34" charset="0"/>
              </a:rPr>
              <a:t>ja se lasketaan edelleen </a:t>
            </a:r>
            <a:r>
              <a:rPr lang="fi-FI" sz="2400" dirty="0" err="1" smtClean="0">
                <a:latin typeface="Century Gothic" panose="020B0502020202020204" pitchFamily="34" charset="0"/>
              </a:rPr>
              <a:t>luoksepäästävyyden</a:t>
            </a:r>
            <a:r>
              <a:rPr lang="fi-FI" sz="2400" dirty="0" smtClean="0">
                <a:latin typeface="Century Gothic" panose="020B0502020202020204" pitchFamily="34" charset="0"/>
              </a:rPr>
              <a:t> arvioimiseksi.</a:t>
            </a:r>
            <a:endParaRPr lang="en-US" sz="2400" dirty="0" smtClean="0">
              <a:latin typeface="Century Gothic" panose="020B0502020202020204" pitchFamily="34" charset="0"/>
            </a:endParaRPr>
          </a:p>
          <a:p>
            <a:pPr>
              <a:lnSpc>
                <a:spcPct val="110000"/>
              </a:lnSpc>
              <a:buClr>
                <a:srgbClr val="92D050"/>
              </a:buClr>
              <a:buSzPct val="60000"/>
              <a:buFont typeface="Arial" panose="020B0604020202020204" pitchFamily="34" charset="0"/>
              <a:buChar char="►"/>
            </a:pPr>
            <a:r>
              <a:rPr lang="fi-FI" sz="2400" dirty="0">
                <a:latin typeface="Century Gothic" panose="020B0502020202020204" pitchFamily="34" charset="0"/>
              </a:rPr>
              <a:t>Koirien, jotka on hylätty </a:t>
            </a:r>
            <a:r>
              <a:rPr lang="fi-FI" sz="2400" dirty="0" smtClean="0">
                <a:latin typeface="Century Gothic" panose="020B0502020202020204" pitchFamily="34" charset="0"/>
              </a:rPr>
              <a:t>(IGP, IFH ja IGP.FH) aggressiivisen </a:t>
            </a:r>
            <a:r>
              <a:rPr lang="fi-FI" sz="2400" dirty="0">
                <a:latin typeface="Century Gothic" panose="020B0502020202020204" pitchFamily="34" charset="0"/>
              </a:rPr>
              <a:t>käyttäytymisen vuoksi, on </a:t>
            </a:r>
            <a:r>
              <a:rPr lang="fi-FI" sz="2400" dirty="0" smtClean="0">
                <a:latin typeface="Century Gothic" panose="020B0502020202020204" pitchFamily="34" charset="0"/>
              </a:rPr>
              <a:t>uusittava BH </a:t>
            </a:r>
            <a:r>
              <a:rPr lang="fi-FI" sz="2400" dirty="0">
                <a:latin typeface="Century Gothic" panose="020B0502020202020204" pitchFamily="34" charset="0"/>
              </a:rPr>
              <a:t>ja suoritettava se positiivisesti ennen seuraavaa </a:t>
            </a:r>
            <a:r>
              <a:rPr lang="fi-FI" sz="2400" dirty="0" smtClean="0">
                <a:latin typeface="Century Gothic" panose="020B0502020202020204" pitchFamily="34" charset="0"/>
              </a:rPr>
              <a:t>koetta.</a:t>
            </a:r>
            <a:endParaRPr lang="de-AT" sz="2400" dirty="0">
              <a:latin typeface="Century Gothic" panose="020B0502020202020204" pitchFamily="34" charset="0"/>
            </a:endParaRPr>
          </a:p>
          <a:p>
            <a:pPr>
              <a:lnSpc>
                <a:spcPct val="110000"/>
              </a:lnSpc>
            </a:pP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4105CDC0-B829-4372-80F8-CAD1E84D0B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41829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3756B862-C892-7660-BE30-9D70F7BCF7DD}"/>
              </a:ext>
            </a:extLst>
          </p:cNvPr>
          <p:cNvSpPr>
            <a:spLocks noGrp="1"/>
          </p:cNvSpPr>
          <p:nvPr>
            <p:ph type="title"/>
          </p:nvPr>
        </p:nvSpPr>
        <p:spPr>
          <a:xfrm>
            <a:off x="1518411" y="1201723"/>
            <a:ext cx="4121446"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Kesketys</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D516D801-AB59-3000-960E-590C6E7A9788}"/>
              </a:ext>
            </a:extLst>
          </p:cNvPr>
          <p:cNvSpPr>
            <a:spLocks noGrp="1"/>
          </p:cNvSpPr>
          <p:nvPr>
            <p:ph idx="1"/>
          </p:nvPr>
        </p:nvSpPr>
        <p:spPr>
          <a:xfrm>
            <a:off x="6094933" y="334978"/>
            <a:ext cx="5329250" cy="6228784"/>
          </a:xfrm>
        </p:spPr>
        <p:txBody>
          <a:bodyPr anchor="ctr">
            <a:normAutofit/>
          </a:bodyPr>
          <a:lstStyle/>
          <a:p>
            <a:pPr>
              <a:buClr>
                <a:srgbClr val="92D050"/>
              </a:buClr>
              <a:buSzPct val="60000"/>
              <a:buFont typeface="Century Gothic" panose="020B0502020202020204" pitchFamily="34" charset="0"/>
              <a:buChar char="►"/>
            </a:pPr>
            <a:r>
              <a:rPr lang="fi-FI" dirty="0" smtClean="0">
                <a:latin typeface="Century Gothic" panose="020B0502020202020204" pitchFamily="34" charset="0"/>
              </a:rPr>
              <a:t>Sairauden tai vamman vuoksi voidaan suoritus </a:t>
            </a:r>
            <a:r>
              <a:rPr lang="fi-FI" dirty="0" err="1" smtClean="0">
                <a:latin typeface="Century Gothic" panose="020B0502020202020204" pitchFamily="34" charset="0"/>
              </a:rPr>
              <a:t>keskeyttäävastoin</a:t>
            </a:r>
            <a:r>
              <a:rPr lang="fi-FI" dirty="0" smtClean="0">
                <a:latin typeface="Century Gothic" panose="020B0502020202020204" pitchFamily="34" charset="0"/>
              </a:rPr>
              <a:t> koiranohjaajan tahtoa, jos koira ei tuomarin mielestä täytä koesääntöjen vaatimuksia.</a:t>
            </a:r>
            <a:r>
              <a:rPr lang="en-US" dirty="0" smtClean="0">
                <a:latin typeface="Century Gothic" panose="020B0502020202020204" pitchFamily="34" charset="0"/>
              </a:rPr>
              <a:t>. </a:t>
            </a:r>
            <a:br>
              <a:rPr lang="en-US" dirty="0" smtClean="0">
                <a:latin typeface="Century Gothic" panose="020B0502020202020204" pitchFamily="34" charset="0"/>
              </a:rPr>
            </a:br>
            <a:endParaRPr lang="en-US" dirty="0" smtClean="0">
              <a:latin typeface="Century Gothic" panose="020B0502020202020204" pitchFamily="34" charset="0"/>
            </a:endParaRPr>
          </a:p>
          <a:p>
            <a:pPr>
              <a:buClr>
                <a:srgbClr val="92D050"/>
              </a:buClr>
              <a:buSzPct val="60000"/>
              <a:buFont typeface="Century Gothic" panose="020B0502020202020204" pitchFamily="34" charset="0"/>
              <a:buChar char="►"/>
            </a:pPr>
            <a:r>
              <a:rPr lang="fi-FI" dirty="0">
                <a:latin typeface="Century Gothic" panose="020B0502020202020204" pitchFamily="34" charset="0"/>
              </a:rPr>
              <a:t>Jos koiranohjaaja peruuttaa kokeen esittämättä todistusta tai vastoin </a:t>
            </a:r>
            <a:r>
              <a:rPr lang="fi-FI" dirty="0" smtClean="0">
                <a:latin typeface="Century Gothic" panose="020B0502020202020204" pitchFamily="34" charset="0"/>
              </a:rPr>
              <a:t>tuomarin </a:t>
            </a:r>
            <a:r>
              <a:rPr lang="fi-FI" dirty="0">
                <a:latin typeface="Century Gothic" panose="020B0502020202020204" pitchFamily="34" charset="0"/>
              </a:rPr>
              <a:t>mielipidettä, jonka mukaan koira on sairas, </a:t>
            </a:r>
            <a:r>
              <a:rPr lang="fi-FI" dirty="0" smtClean="0">
                <a:latin typeface="Century Gothic" panose="020B0502020202020204" pitchFamily="34" charset="0"/>
              </a:rPr>
              <a:t>Kilpailukirjaan </a:t>
            </a:r>
            <a:r>
              <a:rPr lang="fi-FI" dirty="0">
                <a:latin typeface="Century Gothic" panose="020B0502020202020204" pitchFamily="34" charset="0"/>
              </a:rPr>
              <a:t>merkintä on </a:t>
            </a:r>
            <a:r>
              <a:rPr lang="fi-FI" dirty="0" smtClean="0">
                <a:latin typeface="Century Gothic" panose="020B0502020202020204" pitchFamily="34" charset="0"/>
              </a:rPr>
              <a:t>”ohjaaja luopui".</a:t>
            </a:r>
            <a:endParaRPr lang="de-AT" dirty="0">
              <a:latin typeface="Century Gothic" panose="020B0502020202020204" pitchFamily="34" charset="0"/>
            </a:endParaRPr>
          </a:p>
        </p:txBody>
      </p:sp>
      <p:pic>
        <p:nvPicPr>
          <p:cNvPr id="4" name="Immagine 3">
            <a:extLst>
              <a:ext uri="{FF2B5EF4-FFF2-40B4-BE49-F238E27FC236}">
                <a16:creationId xmlns:a16="http://schemas.microsoft.com/office/drawing/2014/main" xmlns="" id="{A623C678-2160-7B4D-4399-5EF11699D4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902480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51EEC56-795E-DEFD-3784-5B01E6608D85}"/>
              </a:ext>
            </a:extLst>
          </p:cNvPr>
          <p:cNvSpPr>
            <a:spLocks noGrp="1"/>
          </p:cNvSpPr>
          <p:nvPr>
            <p:ph type="title"/>
          </p:nvPr>
        </p:nvSpPr>
        <p:spPr>
          <a:xfrm>
            <a:off x="1225296" y="1201723"/>
            <a:ext cx="4297318" cy="4454554"/>
          </a:xfrm>
        </p:spPr>
        <p:txBody>
          <a:bodyPr anchor="ctr">
            <a:normAutofit/>
          </a:bodyPr>
          <a:lstStyle/>
          <a:p>
            <a:r>
              <a:rPr lang="en-GB"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Keskeytyksen</a:t>
            </a:r>
            <a:r>
              <a:rPr lang="en-GB" sz="50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perusteet</a:t>
            </a:r>
            <a:endParaRPr lang="en-GB" sz="5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3A29CDA0-F506-EACE-4239-E51B503ED9EE}"/>
              </a:ext>
            </a:extLst>
          </p:cNvPr>
          <p:cNvSpPr>
            <a:spLocks noGrp="1"/>
          </p:cNvSpPr>
          <p:nvPr>
            <p:ph idx="1"/>
          </p:nvPr>
        </p:nvSpPr>
        <p:spPr>
          <a:xfrm>
            <a:off x="5964823" y="421698"/>
            <a:ext cx="5782834" cy="5852353"/>
          </a:xfrm>
        </p:spPr>
        <p:txBody>
          <a:bodyPr anchor="ctr">
            <a:normAutofit/>
          </a:bodyPr>
          <a:lstStyle/>
          <a:p>
            <a:pPr>
              <a:lnSpc>
                <a:spcPct val="110000"/>
              </a:lnSpc>
              <a:spcBef>
                <a:spcPts val="0"/>
              </a:spcBef>
              <a:spcAft>
                <a:spcPts val="0"/>
              </a:spcAft>
              <a:buClr>
                <a:srgbClr val="92D050"/>
              </a:buClr>
              <a:buSzPct val="60000"/>
              <a:buFont typeface="Century Gothic" panose="020B0502020202020204" pitchFamily="34" charset="0"/>
              <a:buChar char="►"/>
            </a:pPr>
            <a:r>
              <a:rPr lang="en-US" sz="1600" dirty="0" smtClean="0">
                <a:latin typeface="Century Gothic" panose="020B0502020202020204" pitchFamily="34" charset="0"/>
              </a:rPr>
              <a:t>IGP/IFH </a:t>
            </a: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ei</a:t>
            </a:r>
            <a:r>
              <a:rPr lang="en-US" sz="1600" dirty="0" smtClean="0">
                <a:latin typeface="Century Gothic" panose="020B0502020202020204" pitchFamily="34" charset="0"/>
              </a:rPr>
              <a:t> </a:t>
            </a:r>
            <a:r>
              <a:rPr lang="en-US" sz="1600" dirty="0" err="1" smtClean="0">
                <a:latin typeface="Century Gothic" panose="020B0502020202020204" pitchFamily="34" charset="0"/>
              </a:rPr>
              <a:t>lähde</a:t>
            </a:r>
            <a:r>
              <a:rPr lang="en-US" sz="1600" dirty="0" smtClean="0">
                <a:latin typeface="Century Gothic" panose="020B0502020202020204" pitchFamily="34" charset="0"/>
              </a:rPr>
              <a:t> </a:t>
            </a:r>
            <a:r>
              <a:rPr lang="en-US" sz="1600" dirty="0" err="1" smtClean="0">
                <a:latin typeface="Century Gothic" panose="020B0502020202020204" pitchFamily="34" charset="0"/>
              </a:rPr>
              <a:t>jäljestämään</a:t>
            </a:r>
            <a:r>
              <a:rPr lang="en-US" sz="1600" dirty="0" smtClean="0">
                <a:latin typeface="Century Gothic" panose="020B0502020202020204" pitchFamily="34" charset="0"/>
              </a:rPr>
              <a:t> </a:t>
            </a:r>
            <a:r>
              <a:rPr lang="en-US" sz="1600" dirty="0" err="1" smtClean="0">
                <a:latin typeface="Century Gothic" panose="020B0502020202020204" pitchFamily="34" charset="0"/>
              </a:rPr>
              <a:t>kolmanella</a:t>
            </a:r>
            <a:r>
              <a:rPr lang="en-US" sz="1600" dirty="0" smtClean="0">
                <a:latin typeface="Century Gothic" panose="020B0502020202020204" pitchFamily="34" charset="0"/>
              </a:rPr>
              <a:t> </a:t>
            </a:r>
            <a:r>
              <a:rPr lang="en-US" sz="1600" dirty="0" err="1" smtClean="0">
                <a:latin typeface="Century Gothic" panose="020B0502020202020204" pitchFamily="34" charset="0"/>
              </a:rPr>
              <a:t>käskyllä</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jättää</a:t>
            </a:r>
            <a:r>
              <a:rPr lang="en-US" sz="1600" dirty="0" smtClean="0">
                <a:latin typeface="Century Gothic" panose="020B0502020202020204" pitchFamily="34" charset="0"/>
              </a:rPr>
              <a:t> </a:t>
            </a:r>
            <a:r>
              <a:rPr lang="en-US" sz="1600" dirty="0" err="1" smtClean="0">
                <a:latin typeface="Century Gothic" panose="020B0502020202020204" pitchFamily="34" charset="0"/>
              </a:rPr>
              <a:t>jäljen</a:t>
            </a:r>
            <a:r>
              <a:rPr lang="en-US" sz="1600" dirty="0" smtClean="0">
                <a:latin typeface="Century Gothic" panose="020B0502020202020204" pitchFamily="34" charset="0"/>
              </a:rPr>
              <a:t> </a:t>
            </a:r>
            <a:r>
              <a:rPr lang="en-US" sz="1600" dirty="0" err="1" smtClean="0">
                <a:latin typeface="Century Gothic" panose="020B0502020202020204" pitchFamily="34" charset="0"/>
              </a:rPr>
              <a:t>yli</a:t>
            </a:r>
            <a:r>
              <a:rPr lang="en-US" sz="1600" dirty="0" smtClean="0">
                <a:latin typeface="Century Gothic" panose="020B0502020202020204" pitchFamily="34" charset="0"/>
              </a:rPr>
              <a:t> </a:t>
            </a:r>
            <a:r>
              <a:rPr lang="en-US" sz="1600" dirty="0" err="1" smtClean="0">
                <a:latin typeface="Century Gothic" panose="020B0502020202020204" pitchFamily="34" charset="0"/>
              </a:rPr>
              <a:t>jälkiliinan</a:t>
            </a:r>
            <a:r>
              <a:rPr lang="en-US" sz="1600" dirty="0" smtClean="0">
                <a:latin typeface="Century Gothic" panose="020B0502020202020204" pitchFamily="34" charset="0"/>
              </a:rPr>
              <a:t> </a:t>
            </a:r>
            <a:r>
              <a:rPr lang="en-US" sz="1600" dirty="0" err="1" smtClean="0">
                <a:latin typeface="Century Gothic" panose="020B0502020202020204" pitchFamily="34" charset="0"/>
              </a:rPr>
              <a:t>mitan</a:t>
            </a:r>
            <a:r>
              <a:rPr lang="en-US" sz="1600" dirty="0" smtClean="0">
                <a:latin typeface="Century Gothic" panose="020B0502020202020204" pitchFamily="34" charset="0"/>
              </a:rPr>
              <a:t> tai </a:t>
            </a:r>
            <a:r>
              <a:rPr lang="en-US" sz="1600" dirty="0" err="1" smtClean="0">
                <a:latin typeface="Century Gothic" panose="020B0502020202020204" pitchFamily="34" charset="0"/>
              </a:rPr>
              <a:t>ohjaaja</a:t>
            </a:r>
            <a:r>
              <a:rPr lang="en-US" sz="1600" dirty="0" smtClean="0">
                <a:latin typeface="Century Gothic" panose="020B0502020202020204" pitchFamily="34" charset="0"/>
              </a:rPr>
              <a:t> </a:t>
            </a:r>
            <a:r>
              <a:rPr lang="en-US" sz="1600" dirty="0" err="1" smtClean="0">
                <a:latin typeface="Century Gothic" panose="020B0502020202020204" pitchFamily="34" charset="0"/>
              </a:rPr>
              <a:t>ei</a:t>
            </a:r>
            <a:r>
              <a:rPr lang="en-US" sz="1600" dirty="0" smtClean="0">
                <a:latin typeface="Century Gothic" panose="020B0502020202020204" pitchFamily="34" charset="0"/>
              </a:rPr>
              <a:t> </a:t>
            </a:r>
            <a:r>
              <a:rPr lang="en-US" sz="1600" dirty="0" err="1" smtClean="0">
                <a:latin typeface="Century Gothic" panose="020B0502020202020204" pitchFamily="34" charset="0"/>
              </a:rPr>
              <a:t>tottele</a:t>
            </a:r>
            <a:r>
              <a:rPr lang="en-US" sz="1600" dirty="0" smtClean="0">
                <a:latin typeface="Century Gothic" panose="020B0502020202020204" pitchFamily="34" charset="0"/>
              </a:rPr>
              <a:t> </a:t>
            </a:r>
            <a:r>
              <a:rPr lang="en-US" sz="1600" dirty="0" err="1" smtClean="0">
                <a:latin typeface="Century Gothic" panose="020B0502020202020204" pitchFamily="34" charset="0"/>
              </a:rPr>
              <a:t>tuomarin</a:t>
            </a:r>
            <a:r>
              <a:rPr lang="en-US" sz="1600" dirty="0" smtClean="0">
                <a:latin typeface="Century Gothic" panose="020B0502020202020204" pitchFamily="34" charset="0"/>
              </a:rPr>
              <a:t> </a:t>
            </a:r>
            <a:r>
              <a:rPr lang="en-US" sz="1600" dirty="0" err="1" smtClean="0">
                <a:latin typeface="Century Gothic" panose="020B0502020202020204" pitchFamily="34" charset="0"/>
              </a:rPr>
              <a:t>ohjeita</a:t>
            </a:r>
            <a:r>
              <a:rPr lang="en-US" sz="1600" dirty="0" smtClean="0">
                <a:latin typeface="Century Gothic" panose="020B0502020202020204" pitchFamily="34" charset="0"/>
              </a:rPr>
              <a:t>.</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ei</a:t>
            </a:r>
            <a:r>
              <a:rPr lang="en-US" sz="1600" dirty="0" smtClean="0">
                <a:latin typeface="Century Gothic" panose="020B0502020202020204" pitchFamily="34" charset="0"/>
              </a:rPr>
              <a:t> </a:t>
            </a:r>
            <a:r>
              <a:rPr lang="en-US" sz="1600" dirty="0" err="1" smtClean="0">
                <a:latin typeface="Century Gothic" panose="020B0502020202020204" pitchFamily="34" charset="0"/>
              </a:rPr>
              <a:t>pääse</a:t>
            </a:r>
            <a:r>
              <a:rPr lang="en-US" sz="1600" dirty="0" smtClean="0">
                <a:latin typeface="Century Gothic" panose="020B0502020202020204" pitchFamily="34" charset="0"/>
              </a:rPr>
              <a:t> </a:t>
            </a:r>
            <a:r>
              <a:rPr lang="en-US" sz="1600" dirty="0" err="1" smtClean="0">
                <a:latin typeface="Century Gothic" panose="020B0502020202020204" pitchFamily="34" charset="0"/>
              </a:rPr>
              <a:t>jäljen</a:t>
            </a:r>
            <a:r>
              <a:rPr lang="en-US" sz="1600" dirty="0" smtClean="0">
                <a:latin typeface="Century Gothic" panose="020B0502020202020204" pitchFamily="34" charset="0"/>
              </a:rPr>
              <a:t> </a:t>
            </a:r>
            <a:r>
              <a:rPr lang="en-US" sz="1600" dirty="0" err="1" smtClean="0">
                <a:latin typeface="Century Gothic" panose="020B0502020202020204" pitchFamily="34" charset="0"/>
              </a:rPr>
              <a:t>päähän</a:t>
            </a:r>
            <a:r>
              <a:rPr lang="en-US" sz="1600" dirty="0" smtClean="0">
                <a:latin typeface="Century Gothic" panose="020B0502020202020204" pitchFamily="34" charset="0"/>
              </a:rPr>
              <a:t> </a:t>
            </a:r>
            <a:r>
              <a:rPr lang="en-US" sz="1600" dirty="0" err="1" smtClean="0">
                <a:latin typeface="Century Gothic" panose="020B0502020202020204" pitchFamily="34" charset="0"/>
              </a:rPr>
              <a:t>suoritusajan</a:t>
            </a:r>
            <a:r>
              <a:rPr lang="en-US" sz="1600" dirty="0" smtClean="0">
                <a:latin typeface="Century Gothic" panose="020B0502020202020204" pitchFamily="34" charset="0"/>
              </a:rPr>
              <a:t> </a:t>
            </a:r>
            <a:r>
              <a:rPr lang="en-US" sz="1600" dirty="0" err="1" smtClean="0">
                <a:latin typeface="Century Gothic" panose="020B0502020202020204" pitchFamily="34" charset="0"/>
              </a:rPr>
              <a:t>puitteissa</a:t>
            </a:r>
            <a:r>
              <a:rPr lang="en-US" sz="1600" dirty="0" smtClean="0">
                <a:latin typeface="Century Gothic" panose="020B0502020202020204" pitchFamily="34" charset="0"/>
              </a:rPr>
              <a:t>.</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jättää</a:t>
            </a:r>
            <a:r>
              <a:rPr lang="en-US" sz="1600" dirty="0" smtClean="0">
                <a:latin typeface="Century Gothic" panose="020B0502020202020204" pitchFamily="34" charset="0"/>
              </a:rPr>
              <a:t> </a:t>
            </a:r>
            <a:r>
              <a:rPr lang="en-US" sz="1600" dirty="0" err="1" smtClean="0">
                <a:latin typeface="Century Gothic" panose="020B0502020202020204" pitchFamily="34" charset="0"/>
              </a:rPr>
              <a:t>maalimiehen</a:t>
            </a:r>
            <a:r>
              <a:rPr lang="en-US" sz="1600" dirty="0" smtClean="0">
                <a:latin typeface="Century Gothic" panose="020B0502020202020204" pitchFamily="34" charset="0"/>
              </a:rPr>
              <a:t> </a:t>
            </a:r>
            <a:r>
              <a:rPr lang="en-US" sz="1600" dirty="0" err="1" smtClean="0">
                <a:latin typeface="Century Gothic" panose="020B0502020202020204" pitchFamily="34" charset="0"/>
              </a:rPr>
              <a:t>ennenkuin</a:t>
            </a:r>
            <a:r>
              <a:rPr lang="en-US" sz="1600" dirty="0" smtClean="0">
                <a:latin typeface="Century Gothic" panose="020B0502020202020204" pitchFamily="34" charset="0"/>
              </a:rPr>
              <a:t> </a:t>
            </a:r>
            <a:r>
              <a:rPr lang="en-US" sz="1600" dirty="0" err="1" smtClean="0">
                <a:latin typeface="Century Gothic" panose="020B0502020202020204" pitchFamily="34" charset="0"/>
              </a:rPr>
              <a:t>tuomari</a:t>
            </a:r>
            <a:r>
              <a:rPr lang="en-US" sz="1600" dirty="0" smtClean="0">
                <a:latin typeface="Century Gothic" panose="020B0502020202020204" pitchFamily="34" charset="0"/>
              </a:rPr>
              <a:t> on </a:t>
            </a:r>
            <a:r>
              <a:rPr lang="en-US" sz="1600" dirty="0" err="1" smtClean="0">
                <a:latin typeface="Century Gothic" panose="020B0502020202020204" pitchFamily="34" charset="0"/>
              </a:rPr>
              <a:t>antanut</a:t>
            </a:r>
            <a:r>
              <a:rPr lang="en-US" sz="1600" dirty="0" smtClean="0">
                <a:latin typeface="Century Gothic" panose="020B0502020202020204" pitchFamily="34" charset="0"/>
              </a:rPr>
              <a:t> </a:t>
            </a:r>
            <a:r>
              <a:rPr lang="en-US" sz="1600" dirty="0" err="1" smtClean="0">
                <a:latin typeface="Century Gothic" panose="020B0502020202020204" pitchFamily="34" charset="0"/>
              </a:rPr>
              <a:t>ohjaajalle</a:t>
            </a:r>
            <a:r>
              <a:rPr lang="en-US" sz="1600" dirty="0" smtClean="0">
                <a:latin typeface="Century Gothic" panose="020B0502020202020204" pitchFamily="34" charset="0"/>
              </a:rPr>
              <a:t> </a:t>
            </a:r>
            <a:r>
              <a:rPr lang="en-US" sz="1600" dirty="0" err="1" smtClean="0">
                <a:latin typeface="Century Gothic" panose="020B0502020202020204" pitchFamily="34" charset="0"/>
              </a:rPr>
              <a:t>luvan</a:t>
            </a:r>
            <a:r>
              <a:rPr lang="en-US" sz="1600" dirty="0" smtClean="0">
                <a:latin typeface="Century Gothic" panose="020B0502020202020204" pitchFamily="34" charset="0"/>
              </a:rPr>
              <a:t> </a:t>
            </a:r>
            <a:r>
              <a:rPr lang="en-US" sz="1600" dirty="0" err="1" smtClean="0">
                <a:latin typeface="Century Gothic" panose="020B0502020202020204" pitchFamily="34" charset="0"/>
              </a:rPr>
              <a:t>lähteä</a:t>
            </a:r>
            <a:r>
              <a:rPr lang="en-US" sz="1600" dirty="0" smtClean="0">
                <a:latin typeface="Century Gothic" panose="020B0502020202020204" pitchFamily="34" charset="0"/>
              </a:rPr>
              <a:t> </a:t>
            </a:r>
            <a:r>
              <a:rPr lang="en-US" sz="1600" dirty="0" err="1" smtClean="0">
                <a:latin typeface="Century Gothic" panose="020B0502020202020204" pitchFamily="34" charset="0"/>
              </a:rPr>
              <a:t>keskilinjalta</a:t>
            </a:r>
            <a:r>
              <a:rPr lang="en-US" sz="1600" dirty="0" smtClean="0">
                <a:latin typeface="Century Gothic" panose="020B0502020202020204" pitchFamily="34" charset="0"/>
              </a:rPr>
              <a:t> </a:t>
            </a:r>
            <a:r>
              <a:rPr lang="en-US" sz="1600" dirty="0" err="1" smtClean="0">
                <a:latin typeface="Century Gothic" panose="020B0502020202020204" pitchFamily="34" charset="0"/>
              </a:rPr>
              <a:t>eikä</a:t>
            </a:r>
            <a:r>
              <a:rPr lang="en-US" sz="1600" dirty="0" smtClean="0">
                <a:latin typeface="Century Gothic" panose="020B0502020202020204" pitchFamily="34" charset="0"/>
              </a:rPr>
              <a:t> </a:t>
            </a: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jatka</a:t>
            </a:r>
            <a:r>
              <a:rPr lang="en-US" sz="1600" dirty="0" smtClean="0">
                <a:latin typeface="Century Gothic" panose="020B0502020202020204" pitchFamily="34" charset="0"/>
              </a:rPr>
              <a:t> </a:t>
            </a:r>
            <a:r>
              <a:rPr lang="en-US" sz="1600" dirty="0" err="1" smtClean="0">
                <a:latin typeface="Century Gothic" panose="020B0502020202020204" pitchFamily="34" charset="0"/>
              </a:rPr>
              <a:t>vartiointia</a:t>
            </a:r>
            <a:r>
              <a:rPr lang="en-US" sz="1600" dirty="0" smtClean="0">
                <a:latin typeface="Century Gothic" panose="020B0502020202020204" pitchFamily="34" charset="0"/>
              </a:rPr>
              <a:t> </a:t>
            </a:r>
            <a:r>
              <a:rPr lang="en-US" sz="1600" dirty="0" err="1" smtClean="0">
                <a:latin typeface="Century Gothic" panose="020B0502020202020204" pitchFamily="34" charset="0"/>
              </a:rPr>
              <a:t>yhdellä</a:t>
            </a:r>
            <a:r>
              <a:rPr lang="en-US" sz="1600" dirty="0" smtClean="0">
                <a:latin typeface="Century Gothic" panose="020B0502020202020204" pitchFamily="34" charset="0"/>
              </a:rPr>
              <a:t> </a:t>
            </a:r>
            <a:r>
              <a:rPr lang="en-US" sz="1600" dirty="0" err="1" smtClean="0">
                <a:latin typeface="Century Gothic" panose="020B0502020202020204" pitchFamily="34" charset="0"/>
              </a:rPr>
              <a:t>käskyllä</a:t>
            </a:r>
            <a:r>
              <a:rPr lang="en-US" sz="1600" dirty="0" smtClean="0">
                <a:latin typeface="Century Gothic" panose="020B0502020202020204" pitchFamily="34" charset="0"/>
              </a:rPr>
              <a:t> tai </a:t>
            </a: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jättää</a:t>
            </a:r>
            <a:r>
              <a:rPr lang="en-US" sz="1600" dirty="0" smtClean="0">
                <a:latin typeface="Century Gothic" panose="020B0502020202020204" pitchFamily="34" charset="0"/>
              </a:rPr>
              <a:t> </a:t>
            </a:r>
            <a:r>
              <a:rPr lang="en-US" sz="1600" dirty="0" err="1" smtClean="0">
                <a:latin typeface="Century Gothic" panose="020B0502020202020204" pitchFamily="34" charset="0"/>
              </a:rPr>
              <a:t>maalimiehen</a:t>
            </a:r>
            <a:r>
              <a:rPr lang="en-US" sz="1600" dirty="0" smtClean="0">
                <a:latin typeface="Century Gothic" panose="020B0502020202020204" pitchFamily="34" charset="0"/>
              </a:rPr>
              <a:t> </a:t>
            </a:r>
            <a:r>
              <a:rPr lang="en-US" sz="1600" dirty="0" err="1" smtClean="0">
                <a:latin typeface="Century Gothic" panose="020B0502020202020204" pitchFamily="34" charset="0"/>
              </a:rPr>
              <a:t>uudelleen</a:t>
            </a:r>
            <a:r>
              <a:rPr lang="en-US" sz="1600" dirty="0" smtClean="0">
                <a:latin typeface="Century Gothic" panose="020B0502020202020204" pitchFamily="34" charset="0"/>
              </a:rPr>
              <a:t>.</a:t>
            </a: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väistää</a:t>
            </a:r>
            <a:r>
              <a:rPr lang="en-US" sz="1600" dirty="0" smtClean="0">
                <a:latin typeface="Century Gothic" panose="020B0502020202020204" pitchFamily="34" charset="0"/>
              </a:rPr>
              <a:t> </a:t>
            </a:r>
            <a:r>
              <a:rPr lang="en-US" sz="1600" dirty="0" err="1" smtClean="0">
                <a:latin typeface="Century Gothic" panose="020B0502020202020204" pitchFamily="34" charset="0"/>
              </a:rPr>
              <a:t>hyökkäyksessä</a:t>
            </a:r>
            <a:endParaRPr lang="en-US" sz="1600" dirty="0" smtClean="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jättää</a:t>
            </a:r>
            <a:r>
              <a:rPr lang="en-US" sz="1600" dirty="0" smtClean="0">
                <a:latin typeface="Century Gothic" panose="020B0502020202020204" pitchFamily="34" charset="0"/>
              </a:rPr>
              <a:t> </a:t>
            </a:r>
            <a:r>
              <a:rPr lang="en-US" sz="1600" dirty="0" err="1" smtClean="0">
                <a:latin typeface="Century Gothic" panose="020B0502020202020204" pitchFamily="34" charset="0"/>
              </a:rPr>
              <a:t>maalimiehen</a:t>
            </a:r>
            <a:r>
              <a:rPr lang="en-US" sz="1600" dirty="0" smtClean="0">
                <a:latin typeface="Century Gothic" panose="020B0502020202020204" pitchFamily="34" charset="0"/>
              </a:rPr>
              <a:t> </a:t>
            </a:r>
            <a:r>
              <a:rPr lang="en-US" sz="1600" dirty="0" err="1" smtClean="0">
                <a:latin typeface="Century Gothic" panose="020B0502020202020204" pitchFamily="34" charset="0"/>
              </a:rPr>
              <a:t>ennen</a:t>
            </a:r>
            <a:r>
              <a:rPr lang="en-US" sz="1600" dirty="0" smtClean="0">
                <a:latin typeface="Century Gothic" panose="020B0502020202020204" pitchFamily="34" charset="0"/>
              </a:rPr>
              <a:t> </a:t>
            </a:r>
            <a:r>
              <a:rPr lang="en-US" sz="1600" dirty="0" err="1" smtClean="0">
                <a:latin typeface="Century Gothic" panose="020B0502020202020204" pitchFamily="34" charset="0"/>
              </a:rPr>
              <a:t>kuin</a:t>
            </a:r>
            <a:r>
              <a:rPr lang="en-US" sz="1600" dirty="0" smtClean="0">
                <a:latin typeface="Century Gothic" panose="020B0502020202020204" pitchFamily="34" charset="0"/>
              </a:rPr>
              <a:t> </a:t>
            </a:r>
            <a:r>
              <a:rPr lang="en-US" sz="1600" dirty="0" err="1" smtClean="0">
                <a:latin typeface="Century Gothic" panose="020B0502020202020204" pitchFamily="34" charset="0"/>
              </a:rPr>
              <a:t>tuomari</a:t>
            </a:r>
            <a:r>
              <a:rPr lang="en-US" sz="1600" dirty="0" smtClean="0">
                <a:latin typeface="Century Gothic" panose="020B0502020202020204" pitchFamily="34" charset="0"/>
              </a:rPr>
              <a:t> </a:t>
            </a:r>
            <a:r>
              <a:rPr lang="en-US" sz="1600" dirty="0" err="1" smtClean="0">
                <a:latin typeface="Century Gothic" panose="020B0502020202020204" pitchFamily="34" charset="0"/>
              </a:rPr>
              <a:t>antaa</a:t>
            </a:r>
            <a:r>
              <a:rPr lang="en-US" sz="1600" dirty="0" smtClean="0">
                <a:latin typeface="Century Gothic" panose="020B0502020202020204" pitchFamily="34" charset="0"/>
              </a:rPr>
              <a:t> </a:t>
            </a:r>
            <a:r>
              <a:rPr lang="en-US" sz="1600" dirty="0" err="1" smtClean="0">
                <a:latin typeface="Century Gothic" panose="020B0502020202020204" pitchFamily="34" charset="0"/>
              </a:rPr>
              <a:t>ohjaajalle</a:t>
            </a:r>
            <a:r>
              <a:rPr lang="en-US" sz="1600" dirty="0" smtClean="0">
                <a:latin typeface="Century Gothic" panose="020B0502020202020204" pitchFamily="34" charset="0"/>
              </a:rPr>
              <a:t> </a:t>
            </a:r>
            <a:r>
              <a:rPr lang="en-US" sz="1600" dirty="0" err="1" smtClean="0">
                <a:latin typeface="Century Gothic" panose="020B0502020202020204" pitchFamily="34" charset="0"/>
              </a:rPr>
              <a:t>luvan</a:t>
            </a:r>
            <a:r>
              <a:rPr lang="en-US" sz="1600" dirty="0" smtClean="0">
                <a:latin typeface="Century Gothic" panose="020B0502020202020204" pitchFamily="34" charset="0"/>
              </a:rPr>
              <a:t> </a:t>
            </a:r>
            <a:r>
              <a:rPr lang="en-US" sz="1600" dirty="0" err="1" smtClean="0">
                <a:latin typeface="Century Gothic" panose="020B0502020202020204" pitchFamily="34" charset="0"/>
              </a:rPr>
              <a:t>lähestyä</a:t>
            </a:r>
            <a:r>
              <a:rPr lang="en-US" sz="1600" dirty="0" smtClean="0">
                <a:latin typeface="Century Gothic" panose="020B0502020202020204" pitchFamily="34" charset="0"/>
              </a:rPr>
              <a:t> </a:t>
            </a:r>
            <a:r>
              <a:rPr lang="en-US" sz="1600" dirty="0" err="1" smtClean="0">
                <a:latin typeface="Century Gothic" panose="020B0502020202020204" pitchFamily="34" charset="0"/>
              </a:rPr>
              <a:t>koiraa</a:t>
            </a:r>
            <a:r>
              <a:rPr lang="en-US" sz="1600" dirty="0" smtClean="0">
                <a:latin typeface="Century Gothic" panose="020B0502020202020204" pitchFamily="34" charset="0"/>
              </a:rPr>
              <a:t> tai </a:t>
            </a:r>
            <a:r>
              <a:rPr lang="en-US" sz="1600" dirty="0" err="1" smtClean="0">
                <a:latin typeface="Century Gothic" panose="020B0502020202020204" pitchFamily="34" charset="0"/>
              </a:rPr>
              <a:t>ohjaaja</a:t>
            </a:r>
            <a:r>
              <a:rPr lang="en-US" sz="1600" dirty="0" smtClean="0">
                <a:latin typeface="Century Gothic" panose="020B0502020202020204" pitchFamily="34" charset="0"/>
              </a:rPr>
              <a:t> </a:t>
            </a:r>
            <a:r>
              <a:rPr lang="en-US" sz="1600" dirty="0" err="1" smtClean="0">
                <a:latin typeface="Century Gothic" panose="020B0502020202020204" pitchFamily="34" charset="0"/>
              </a:rPr>
              <a:t>antaa</a:t>
            </a:r>
            <a:r>
              <a:rPr lang="en-US" sz="1600" dirty="0" smtClean="0">
                <a:latin typeface="Century Gothic" panose="020B0502020202020204" pitchFamily="34" charset="0"/>
              </a:rPr>
              <a:t> </a:t>
            </a:r>
            <a:r>
              <a:rPr lang="en-US" sz="1600" dirty="0" err="1" smtClean="0">
                <a:latin typeface="Century Gothic" panose="020B0502020202020204" pitchFamily="34" charset="0"/>
              </a:rPr>
              <a:t>kuuluvan</a:t>
            </a:r>
            <a:r>
              <a:rPr lang="en-US" sz="1600" dirty="0" smtClean="0">
                <a:latin typeface="Century Gothic" panose="020B0502020202020204" pitchFamily="34" charset="0"/>
              </a:rPr>
              <a:t> </a:t>
            </a:r>
            <a:r>
              <a:rPr lang="en-US" sz="1600" dirty="0" err="1" smtClean="0">
                <a:latin typeface="Century Gothic" panose="020B0502020202020204" pitchFamily="34" charset="0"/>
              </a:rPr>
              <a:t>avun</a:t>
            </a:r>
            <a:r>
              <a:rPr lang="en-US" sz="1600" dirty="0" smtClean="0">
                <a:latin typeface="Century Gothic" panose="020B0502020202020204" pitchFamily="34" charset="0"/>
              </a:rPr>
              <a:t> </a:t>
            </a:r>
            <a:r>
              <a:rPr lang="en-US" sz="1600" dirty="0" err="1" smtClean="0">
                <a:latin typeface="Century Gothic" panose="020B0502020202020204" pitchFamily="34" charset="0"/>
              </a:rPr>
              <a:t>koiralle</a:t>
            </a:r>
            <a:r>
              <a:rPr lang="en-US" sz="1600" dirty="0" smtClean="0">
                <a:latin typeface="Century Gothic" panose="020B0502020202020204" pitchFamily="34" charset="0"/>
              </a:rPr>
              <a:t> </a:t>
            </a:r>
            <a:r>
              <a:rPr lang="en-US" sz="1600" dirty="0" err="1" smtClean="0">
                <a:latin typeface="Century Gothic" panose="020B0502020202020204" pitchFamily="34" charset="0"/>
              </a:rPr>
              <a:t>pysyä</a:t>
            </a:r>
            <a:r>
              <a:rPr lang="en-US" sz="1600" dirty="0" smtClean="0">
                <a:latin typeface="Century Gothic" panose="020B0502020202020204" pitchFamily="34" charset="0"/>
              </a:rPr>
              <a:t> </a:t>
            </a:r>
            <a:r>
              <a:rPr lang="en-US" sz="1600" dirty="0" err="1" smtClean="0">
                <a:latin typeface="Century Gothic" panose="020B0502020202020204" pitchFamily="34" charset="0"/>
              </a:rPr>
              <a:t>maalimiehen</a:t>
            </a:r>
            <a:r>
              <a:rPr lang="en-US" sz="1600" dirty="0" smtClean="0">
                <a:latin typeface="Century Gothic" panose="020B0502020202020204" pitchFamily="34" charset="0"/>
              </a:rPr>
              <a:t> </a:t>
            </a:r>
            <a:r>
              <a:rPr lang="en-US" sz="1600" dirty="0" err="1" smtClean="0">
                <a:latin typeface="Century Gothic" panose="020B0502020202020204" pitchFamily="34" charset="0"/>
              </a:rPr>
              <a:t>luona</a:t>
            </a:r>
            <a:r>
              <a:rPr lang="en-US" sz="1600" dirty="0" smtClean="0">
                <a:latin typeface="Century Gothic" panose="020B0502020202020204" pitchFamily="34" charset="0"/>
              </a:rPr>
              <a:t>.</a:t>
            </a:r>
            <a:br>
              <a:rPr lang="en-US" sz="1600" dirty="0" smtClean="0">
                <a:latin typeface="Century Gothic" panose="020B0502020202020204" pitchFamily="34" charset="0"/>
              </a:rPr>
            </a:br>
            <a:endParaRPr lang="en-US" sz="1600" dirty="0" smtClean="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ei</a:t>
            </a:r>
            <a:r>
              <a:rPr lang="en-US" sz="1600" dirty="0" smtClean="0">
                <a:latin typeface="Century Gothic" panose="020B0502020202020204" pitchFamily="34" charset="0"/>
              </a:rPr>
              <a:t> </a:t>
            </a:r>
            <a:r>
              <a:rPr lang="en-US" sz="1600" dirty="0" err="1" smtClean="0">
                <a:latin typeface="Century Gothic" panose="020B0502020202020204" pitchFamily="34" charset="0"/>
              </a:rPr>
              <a:t>löydä</a:t>
            </a:r>
            <a:r>
              <a:rPr lang="en-US" sz="1600" dirty="0" smtClean="0">
                <a:latin typeface="Century Gothic" panose="020B0502020202020204" pitchFamily="34" charset="0"/>
              </a:rPr>
              <a:t> </a:t>
            </a:r>
            <a:r>
              <a:rPr lang="en-US" sz="1600" dirty="0" err="1" smtClean="0">
                <a:latin typeface="Century Gothic" panose="020B0502020202020204" pitchFamily="34" charset="0"/>
              </a:rPr>
              <a:t>piilolle</a:t>
            </a:r>
            <a:r>
              <a:rPr lang="en-US" sz="1600" dirty="0" smtClean="0">
                <a:latin typeface="Century Gothic" panose="020B0502020202020204" pitchFamily="34" charset="0"/>
              </a:rPr>
              <a:t> </a:t>
            </a:r>
            <a:r>
              <a:rPr lang="en-US" sz="1600" dirty="0" err="1" smtClean="0">
                <a:latin typeface="Century Gothic" panose="020B0502020202020204" pitchFamily="34" charset="0"/>
              </a:rPr>
              <a:t>kolmella</a:t>
            </a:r>
            <a:r>
              <a:rPr lang="en-US" sz="1600" dirty="0" smtClean="0">
                <a:latin typeface="Century Gothic" panose="020B0502020202020204" pitchFamily="34" charset="0"/>
              </a:rPr>
              <a:t> </a:t>
            </a:r>
            <a:r>
              <a:rPr lang="en-US" sz="1600" dirty="0" err="1" smtClean="0">
                <a:latin typeface="Century Gothic" panose="020B0502020202020204" pitchFamily="34" charset="0"/>
              </a:rPr>
              <a:t>käskyllä</a:t>
            </a:r>
            <a:r>
              <a:rPr lang="en-US" sz="1600" dirty="0" smtClean="0">
                <a:latin typeface="Century Gothic" panose="020B0502020202020204" pitchFamily="34" charset="0"/>
              </a:rPr>
              <a:t>.</a:t>
            </a:r>
            <a:endParaRPr lang="de-AT" sz="16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EC0EBA1A-8A67-9E6C-F958-6B0DE0BB2A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14552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xmlns="" id="{B5E326A3-EB92-4BDA-9F77-45197E0CBE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xmlns="" id="{B4E7D395-0531-4A17-A276-FDA3EB7792E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35" name="Rectangle 34">
            <a:extLst>
              <a:ext uri="{FF2B5EF4-FFF2-40B4-BE49-F238E27FC236}">
                <a16:creationId xmlns:a16="http://schemas.microsoft.com/office/drawing/2014/main" xmlns="" id="{CAC996C7-7B84-4645-9AA1-6EA85EAB47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xmlns="" id="{57981AE0-F0D3-610F-4382-2697E3165AC7}"/>
              </a:ext>
            </a:extLst>
          </p:cNvPr>
          <p:cNvSpPr>
            <a:spLocks noGrp="1"/>
          </p:cNvSpPr>
          <p:nvPr>
            <p:ph type="title"/>
          </p:nvPr>
        </p:nvSpPr>
        <p:spPr>
          <a:xfrm>
            <a:off x="1337191" y="1064365"/>
            <a:ext cx="2856582" cy="3313671"/>
          </a:xfrm>
        </p:spPr>
        <p:txBody>
          <a:bodyPr>
            <a:normAutofit/>
          </a:bodyPr>
          <a:lstStyle/>
          <a:p>
            <a:pPr algn="l"/>
            <a:r>
              <a:rPr lang="en-GB" sz="6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Aiheet</a:t>
            </a:r>
            <a:endParaRPr lang="en-GB" sz="6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7" name="Rectangle 36">
            <a:extLst>
              <a:ext uri="{FF2B5EF4-FFF2-40B4-BE49-F238E27FC236}">
                <a16:creationId xmlns:a16="http://schemas.microsoft.com/office/drawing/2014/main" xmlns="" id="{32DC315B-5680-47D9-B827-34D012FB14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6" name="Inhaltsplatzhalter 2">
            <a:extLst>
              <a:ext uri="{FF2B5EF4-FFF2-40B4-BE49-F238E27FC236}">
                <a16:creationId xmlns:a16="http://schemas.microsoft.com/office/drawing/2014/main" xmlns="" id="{3A4DE036-7FD2-7FFE-6EE6-3D3592FFF95D}"/>
              </a:ext>
            </a:extLst>
          </p:cNvPr>
          <p:cNvGraphicFramePr>
            <a:graphicFrameLocks noGrp="1"/>
          </p:cNvGraphicFramePr>
          <p:nvPr>
            <p:ph idx="1"/>
            <p:extLst>
              <p:ext uri="{D42A27DB-BD31-4B8C-83A1-F6EECF244321}">
                <p14:modId xmlns:p14="http://schemas.microsoft.com/office/powerpoint/2010/main" val="3680944068"/>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magine 3">
            <a:extLst>
              <a:ext uri="{FF2B5EF4-FFF2-40B4-BE49-F238E27FC236}">
                <a16:creationId xmlns:a16="http://schemas.microsoft.com/office/drawing/2014/main" xmlns="" id="{9EFB621C-778F-788C-1ED3-22B3DE7B6D8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14145756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8432B031-AF31-0940-EF4C-DFC6CFA0F238}"/>
              </a:ext>
            </a:extLst>
          </p:cNvPr>
          <p:cNvSpPr>
            <a:spLocks noGrp="1"/>
          </p:cNvSpPr>
          <p:nvPr>
            <p:ph type="title"/>
          </p:nvPr>
        </p:nvSpPr>
        <p:spPr>
          <a:xfrm>
            <a:off x="1174381" y="1199334"/>
            <a:ext cx="4628890"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Hylkäämisen</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perusteet</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F2CEBAE2-1147-CA73-6955-047BD7E4919C}"/>
              </a:ext>
            </a:extLst>
          </p:cNvPr>
          <p:cNvSpPr>
            <a:spLocks noGrp="1"/>
          </p:cNvSpPr>
          <p:nvPr>
            <p:ph idx="1"/>
          </p:nvPr>
        </p:nvSpPr>
        <p:spPr>
          <a:xfrm>
            <a:off x="6094932" y="334979"/>
            <a:ext cx="5583585" cy="6183516"/>
          </a:xfrm>
        </p:spPr>
        <p:txBody>
          <a:bodyPr anchor="ctr">
            <a:normAutofit/>
          </a:bodyPr>
          <a:lstStyle/>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Ruuan</a:t>
            </a:r>
            <a:r>
              <a:rPr lang="en-US" sz="1600" dirty="0" smtClean="0">
                <a:latin typeface="Century Gothic" panose="020B0502020202020204" pitchFamily="34" charset="0"/>
              </a:rPr>
              <a:t> tai </a:t>
            </a:r>
            <a:r>
              <a:rPr lang="en-US" sz="1600" dirty="0" err="1" smtClean="0">
                <a:latin typeface="Century Gothic" panose="020B0502020202020204" pitchFamily="34" charset="0"/>
              </a:rPr>
              <a:t>motivaatioesineen</a:t>
            </a:r>
            <a:r>
              <a:rPr lang="en-US" sz="1600" dirty="0" smtClean="0">
                <a:latin typeface="Century Gothic" panose="020B0502020202020204" pitchFamily="34" charset="0"/>
              </a:rPr>
              <a:t> </a:t>
            </a:r>
            <a:r>
              <a:rPr lang="en-US" sz="1600" dirty="0" err="1" smtClean="0">
                <a:latin typeface="Century Gothic" panose="020B0502020202020204" pitchFamily="34" charset="0"/>
              </a:rPr>
              <a:t>mukana</a:t>
            </a:r>
            <a:r>
              <a:rPr lang="en-US" sz="1600" dirty="0" smtClean="0">
                <a:latin typeface="Century Gothic" panose="020B0502020202020204" pitchFamily="34" charset="0"/>
              </a:rPr>
              <a:t> </a:t>
            </a:r>
            <a:r>
              <a:rPr lang="en-US" sz="1600" dirty="0" err="1" smtClean="0">
                <a:latin typeface="Century Gothic" panose="020B0502020202020204" pitchFamily="34" charset="0"/>
              </a:rPr>
              <a:t>pitäinen</a:t>
            </a:r>
            <a:r>
              <a:rPr lang="en-US" sz="1600" dirty="0" smtClean="0">
                <a:latin typeface="Century Gothic" panose="020B0502020202020204" pitchFamily="34" charset="0"/>
              </a:rPr>
              <a:t> (</a:t>
            </a:r>
            <a:r>
              <a:rPr lang="en-US" sz="1600" dirty="0" err="1" smtClean="0">
                <a:latin typeface="Century Gothic" panose="020B0502020202020204" pitchFamily="34" charset="0"/>
              </a:rPr>
              <a:t>huom</a:t>
            </a:r>
            <a:r>
              <a:rPr lang="en-US" sz="1600" dirty="0" smtClean="0">
                <a:latin typeface="Century Gothic" panose="020B0502020202020204" pitchFamily="34" charset="0"/>
              </a:rPr>
              <a:t>. </a:t>
            </a:r>
            <a:r>
              <a:rPr lang="en-US" sz="1600" dirty="0" err="1" smtClean="0">
                <a:latin typeface="Century Gothic" panose="020B0502020202020204" pitchFamily="34" charset="0"/>
              </a:rPr>
              <a:t>Kansallisten</a:t>
            </a:r>
            <a:r>
              <a:rPr lang="en-US" sz="1600" dirty="0" smtClean="0">
                <a:latin typeface="Century Gothic" panose="020B0502020202020204" pitchFamily="34" charset="0"/>
              </a:rPr>
              <a:t> </a:t>
            </a:r>
            <a:r>
              <a:rPr lang="en-US" sz="1600" dirty="0" err="1" smtClean="0">
                <a:latin typeface="Century Gothic" panose="020B0502020202020204" pitchFamily="34" charset="0"/>
              </a:rPr>
              <a:t>lajien</a:t>
            </a:r>
            <a:r>
              <a:rPr lang="en-US" sz="1600" dirty="0" smtClean="0">
                <a:latin typeface="Century Gothic" panose="020B0502020202020204" pitchFamily="34" charset="0"/>
              </a:rPr>
              <a:t> </a:t>
            </a:r>
            <a:r>
              <a:rPr lang="en-US" sz="1600" dirty="0" err="1" smtClean="0">
                <a:latin typeface="Century Gothic" panose="020B0502020202020204" pitchFamily="34" charset="0"/>
              </a:rPr>
              <a:t>maasto</a:t>
            </a:r>
            <a:r>
              <a:rPr lang="en-US" sz="1600" dirty="0" smtClean="0">
                <a:latin typeface="Century Gothic" panose="020B0502020202020204" pitchFamily="34" charset="0"/>
              </a:rPr>
              <a:t>/</a:t>
            </a:r>
            <a:r>
              <a:rPr lang="en-US" sz="1600" dirty="0" err="1" smtClean="0">
                <a:latin typeface="Century Gothic" panose="020B0502020202020204" pitchFamily="34" charset="0"/>
              </a:rPr>
              <a:t>lajiohje</a:t>
            </a:r>
            <a:r>
              <a:rPr lang="en-US" sz="1600" dirty="0" smtClean="0">
                <a:latin typeface="Century Gothic" panose="020B0502020202020204" pitchFamily="34" charset="0"/>
              </a:rPr>
              <a:t>)</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ei</a:t>
            </a:r>
            <a:r>
              <a:rPr lang="en-US" sz="1600" dirty="0" smtClean="0">
                <a:latin typeface="Century Gothic" panose="020B0502020202020204" pitchFamily="34" charset="0"/>
              </a:rPr>
              <a:t> </a:t>
            </a:r>
            <a:r>
              <a:rPr lang="en-US" sz="1600" dirty="0" err="1" smtClean="0">
                <a:latin typeface="Century Gothic" panose="020B0502020202020204" pitchFamily="34" charset="0"/>
              </a:rPr>
              <a:t>irroita</a:t>
            </a:r>
            <a:r>
              <a:rPr lang="en-US" sz="1600" dirty="0" smtClean="0">
                <a:latin typeface="Century Gothic" panose="020B0502020202020204" pitchFamily="34" charset="0"/>
              </a:rPr>
              <a:t> </a:t>
            </a:r>
            <a:r>
              <a:rPr lang="en-US" sz="1600" dirty="0" err="1" smtClean="0">
                <a:latin typeface="Century Gothic" panose="020B0502020202020204" pitchFamily="34" charset="0"/>
              </a:rPr>
              <a:t>jälkiesineestä</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lähtee</a:t>
            </a:r>
            <a:r>
              <a:rPr lang="en-US" sz="1600" dirty="0" smtClean="0">
                <a:latin typeface="Century Gothic" panose="020B0502020202020204" pitchFamily="34" charset="0"/>
              </a:rPr>
              <a:t> </a:t>
            </a:r>
            <a:r>
              <a:rPr lang="en-US" sz="1600" dirty="0" err="1" smtClean="0">
                <a:latin typeface="Century Gothic" panose="020B0502020202020204" pitchFamily="34" charset="0"/>
              </a:rPr>
              <a:t>eläimen</a:t>
            </a:r>
            <a:r>
              <a:rPr lang="en-US" sz="1600" dirty="0" smtClean="0">
                <a:latin typeface="Century Gothic" panose="020B0502020202020204" pitchFamily="34" charset="0"/>
              </a:rPr>
              <a:t> </a:t>
            </a:r>
            <a:r>
              <a:rPr lang="en-US" sz="1600" dirty="0" err="1" smtClean="0">
                <a:latin typeface="Century Gothic" panose="020B0502020202020204" pitchFamily="34" charset="0"/>
              </a:rPr>
              <a:t>perään</a:t>
            </a:r>
            <a:r>
              <a:rPr lang="en-US" sz="1600" dirty="0" smtClean="0">
                <a:latin typeface="Century Gothic" panose="020B0502020202020204" pitchFamily="34" charset="0"/>
              </a:rPr>
              <a:t> </a:t>
            </a:r>
            <a:r>
              <a:rPr lang="en-US" sz="1600" dirty="0" err="1" smtClean="0">
                <a:latin typeface="Century Gothic" panose="020B0502020202020204" pitchFamily="34" charset="0"/>
              </a:rPr>
              <a:t>eikä</a:t>
            </a:r>
            <a:r>
              <a:rPr lang="en-US" sz="1600" dirty="0" smtClean="0">
                <a:latin typeface="Century Gothic" panose="020B0502020202020204" pitchFamily="34" charset="0"/>
              </a:rPr>
              <a:t> ole </a:t>
            </a:r>
            <a:r>
              <a:rPr lang="en-US" sz="1600" dirty="0" err="1" smtClean="0">
                <a:latin typeface="Century Gothic" panose="020B0502020202020204" pitchFamily="34" charset="0"/>
              </a:rPr>
              <a:t>hallinnassa</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poistuu</a:t>
            </a:r>
            <a:r>
              <a:rPr lang="en-US" sz="1600" dirty="0" smtClean="0">
                <a:latin typeface="Century Gothic" panose="020B0502020202020204" pitchFamily="34" charset="0"/>
              </a:rPr>
              <a:t> </a:t>
            </a:r>
            <a:r>
              <a:rPr lang="en-US" sz="1600" dirty="0" err="1" smtClean="0">
                <a:latin typeface="Century Gothic" panose="020B0502020202020204" pitchFamily="34" charset="0"/>
              </a:rPr>
              <a:t>kentältä</a:t>
            </a:r>
            <a:r>
              <a:rPr lang="en-US" sz="1600" dirty="0" smtClean="0">
                <a:latin typeface="Century Gothic" panose="020B0502020202020204" pitchFamily="34" charset="0"/>
              </a:rPr>
              <a:t> </a:t>
            </a:r>
            <a:r>
              <a:rPr lang="en-US" sz="1600" dirty="0" err="1" smtClean="0">
                <a:latin typeface="Century Gothic" panose="020B0502020202020204" pitchFamily="34" charset="0"/>
              </a:rPr>
              <a:t>eikä</a:t>
            </a:r>
            <a:r>
              <a:rPr lang="en-US" sz="1600" dirty="0" smtClean="0">
                <a:latin typeface="Century Gothic" panose="020B0502020202020204" pitchFamily="34" charset="0"/>
              </a:rPr>
              <a:t> </a:t>
            </a:r>
            <a:r>
              <a:rPr lang="en-US" sz="1600" dirty="0" err="1" smtClean="0">
                <a:latin typeface="Century Gothic" panose="020B0502020202020204" pitchFamily="34" charset="0"/>
              </a:rPr>
              <a:t>tule</a:t>
            </a:r>
            <a:r>
              <a:rPr lang="en-US" sz="1600" dirty="0" smtClean="0">
                <a:latin typeface="Century Gothic" panose="020B0502020202020204" pitchFamily="34" charset="0"/>
              </a:rPr>
              <a:t> </a:t>
            </a:r>
            <a:r>
              <a:rPr lang="en-US" sz="1600" dirty="0" err="1" smtClean="0">
                <a:latin typeface="Century Gothic" panose="020B0502020202020204" pitchFamily="34" charset="0"/>
              </a:rPr>
              <a:t>kolmella</a:t>
            </a:r>
            <a:r>
              <a:rPr lang="en-US" sz="1600" dirty="0" smtClean="0">
                <a:latin typeface="Century Gothic" panose="020B0502020202020204" pitchFamily="34" charset="0"/>
              </a:rPr>
              <a:t> </a:t>
            </a:r>
            <a:r>
              <a:rPr lang="en-US" sz="1600" dirty="0" err="1" smtClean="0">
                <a:latin typeface="Century Gothic" panose="020B0502020202020204" pitchFamily="34" charset="0"/>
              </a:rPr>
              <a:t>käskyllä</a:t>
            </a:r>
            <a:r>
              <a:rPr lang="en-US" sz="1600" dirty="0" smtClean="0">
                <a:latin typeface="Century Gothic" panose="020B0502020202020204" pitchFamily="34" charset="0"/>
              </a:rPr>
              <a:t> </a:t>
            </a:r>
            <a:r>
              <a:rPr lang="en-US" sz="1600" dirty="0" err="1" smtClean="0">
                <a:latin typeface="Century Gothic" panose="020B0502020202020204" pitchFamily="34" charset="0"/>
              </a:rPr>
              <a:t>takaisin</a:t>
            </a:r>
            <a:r>
              <a:rPr lang="en-US" sz="1600" dirty="0" smtClean="0">
                <a:latin typeface="Century Gothic" panose="020B0502020202020204" pitchFamily="34" charset="0"/>
              </a:rPr>
              <a:t>.</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ei</a:t>
            </a:r>
            <a:r>
              <a:rPr lang="en-US" sz="1600" dirty="0" smtClean="0">
                <a:latin typeface="Century Gothic" panose="020B0502020202020204" pitchFamily="34" charset="0"/>
              </a:rPr>
              <a:t> ole </a:t>
            </a:r>
            <a:r>
              <a:rPr lang="en-US" sz="1600" dirty="0" err="1" smtClean="0">
                <a:latin typeface="Century Gothic" panose="020B0502020202020204" pitchFamily="34" charset="0"/>
              </a:rPr>
              <a:t>ohjaajan</a:t>
            </a:r>
            <a:r>
              <a:rPr lang="en-US" sz="1600" dirty="0" smtClean="0">
                <a:latin typeface="Century Gothic" panose="020B0502020202020204" pitchFamily="34" charset="0"/>
              </a:rPr>
              <a:t> </a:t>
            </a:r>
            <a:r>
              <a:rPr lang="en-US" sz="1600" dirty="0" err="1" smtClean="0">
                <a:latin typeface="Century Gothic" panose="020B0502020202020204" pitchFamily="34" charset="0"/>
              </a:rPr>
              <a:t>hallinnassa</a:t>
            </a:r>
            <a:r>
              <a:rPr lang="en-US" sz="1600" dirty="0" smtClean="0">
                <a:latin typeface="Century Gothic" panose="020B0502020202020204" pitchFamily="34" charset="0"/>
              </a:rPr>
              <a:t> (transports</a:t>
            </a:r>
            <a:r>
              <a:rPr lang="en-US" sz="1600" dirty="0">
                <a:latin typeface="Century Gothic" panose="020B0502020202020204" pitchFamily="34" charset="0"/>
              </a:rPr>
              <a:t>).</a:t>
            </a: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puree </a:t>
            </a:r>
            <a:r>
              <a:rPr lang="en-US" sz="1600" dirty="0" err="1" smtClean="0">
                <a:latin typeface="Century Gothic" panose="020B0502020202020204" pitchFamily="34" charset="0"/>
              </a:rPr>
              <a:t>muualle</a:t>
            </a:r>
            <a:r>
              <a:rPr lang="en-US" sz="1600" dirty="0" smtClean="0">
                <a:latin typeface="Century Gothic" panose="020B0502020202020204" pitchFamily="34" charset="0"/>
              </a:rPr>
              <a:t> </a:t>
            </a:r>
            <a:r>
              <a:rPr lang="en-US" sz="1600" dirty="0" err="1" smtClean="0">
                <a:latin typeface="Century Gothic" panose="020B0502020202020204" pitchFamily="34" charset="0"/>
              </a:rPr>
              <a:t>kuin</a:t>
            </a:r>
            <a:r>
              <a:rPr lang="en-US" sz="1600" dirty="0" smtClean="0">
                <a:latin typeface="Century Gothic" panose="020B0502020202020204" pitchFamily="34" charset="0"/>
              </a:rPr>
              <a:t> </a:t>
            </a:r>
            <a:r>
              <a:rPr lang="en-US" sz="1600" dirty="0" err="1" smtClean="0">
                <a:latin typeface="Century Gothic" panose="020B0502020202020204" pitchFamily="34" charset="0"/>
              </a:rPr>
              <a:t>hihaan</a:t>
            </a:r>
            <a:r>
              <a:rPr lang="en-US" sz="1600" dirty="0" smtClean="0">
                <a:latin typeface="Century Gothic" panose="020B0502020202020204" pitchFamily="34" charset="0"/>
              </a:rPr>
              <a:t> (don’t </a:t>
            </a:r>
            <a:r>
              <a:rPr lang="en-US" sz="1600" dirty="0">
                <a:latin typeface="Century Gothic" panose="020B0502020202020204" pitchFamily="34" charset="0"/>
              </a:rPr>
              <a:t>push)</a:t>
            </a:r>
          </a:p>
          <a:p>
            <a:pPr>
              <a:lnSpc>
                <a:spcPct val="110000"/>
              </a:lnSpc>
              <a:spcBef>
                <a:spcPts val="0"/>
              </a:spcBef>
              <a:spcAft>
                <a:spcPts val="0"/>
              </a:spcAft>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Kohdistaa</a:t>
            </a:r>
            <a:r>
              <a:rPr lang="en-US" sz="1600" dirty="0" smtClean="0">
                <a:latin typeface="Century Gothic" panose="020B0502020202020204" pitchFamily="34" charset="0"/>
              </a:rPr>
              <a:t> </a:t>
            </a:r>
            <a:r>
              <a:rPr lang="en-US" sz="1600" dirty="0" err="1" smtClean="0">
                <a:latin typeface="Century Gothic" panose="020B0502020202020204" pitchFamily="34" charset="0"/>
              </a:rPr>
              <a:t>hyökkäyksen</a:t>
            </a:r>
            <a:r>
              <a:rPr lang="en-US" sz="1600" dirty="0" smtClean="0">
                <a:latin typeface="Century Gothic" panose="020B0502020202020204" pitchFamily="34" charset="0"/>
              </a:rPr>
              <a:t> </a:t>
            </a:r>
            <a:r>
              <a:rPr lang="en-US" sz="1600" dirty="0" err="1" smtClean="0">
                <a:latin typeface="Century Gothic" panose="020B0502020202020204" pitchFamily="34" charset="0"/>
              </a:rPr>
              <a:t>muuhun</a:t>
            </a:r>
            <a:r>
              <a:rPr lang="en-US" sz="1600" dirty="0" smtClean="0">
                <a:latin typeface="Century Gothic" panose="020B0502020202020204" pitchFamily="34" charset="0"/>
              </a:rPr>
              <a:t> </a:t>
            </a:r>
            <a:r>
              <a:rPr lang="en-US" sz="1600" dirty="0" err="1" smtClean="0">
                <a:latin typeface="Century Gothic" panose="020B0502020202020204" pitchFamily="34" charset="0"/>
              </a:rPr>
              <a:t>henkilöön</a:t>
            </a:r>
            <a:r>
              <a:rPr lang="en-US" sz="1600" dirty="0" smtClean="0">
                <a:latin typeface="Century Gothic" panose="020B0502020202020204" pitchFamily="34" charset="0"/>
              </a:rPr>
              <a:t> </a:t>
            </a:r>
            <a:r>
              <a:rPr lang="en-US" sz="1600" dirty="0" err="1" smtClean="0">
                <a:latin typeface="Century Gothic" panose="020B0502020202020204" pitchFamily="34" charset="0"/>
              </a:rPr>
              <a:t>kuin</a:t>
            </a:r>
            <a:r>
              <a:rPr lang="en-US" sz="1600" dirty="0" smtClean="0">
                <a:latin typeface="Century Gothic" panose="020B0502020202020204" pitchFamily="34" charset="0"/>
              </a:rPr>
              <a:t> </a:t>
            </a:r>
            <a:r>
              <a:rPr lang="en-US" sz="1600" dirty="0" err="1" smtClean="0">
                <a:latin typeface="Century Gothic" panose="020B0502020202020204" pitchFamily="34" charset="0"/>
              </a:rPr>
              <a:t>maalimieheen</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Koira</a:t>
            </a:r>
            <a:r>
              <a:rPr lang="en-US" sz="1600" dirty="0" smtClean="0">
                <a:latin typeface="Century Gothic" panose="020B0502020202020204" pitchFamily="34" charset="0"/>
              </a:rPr>
              <a:t> </a:t>
            </a:r>
            <a:r>
              <a:rPr lang="en-US" sz="1600" dirty="0" err="1" smtClean="0">
                <a:latin typeface="Century Gothic" panose="020B0502020202020204" pitchFamily="34" charset="0"/>
              </a:rPr>
              <a:t>ei</a:t>
            </a:r>
            <a:r>
              <a:rPr lang="en-US" sz="1600" dirty="0" smtClean="0">
                <a:latin typeface="Century Gothic" panose="020B0502020202020204" pitchFamily="34" charset="0"/>
              </a:rPr>
              <a:t> </a:t>
            </a:r>
            <a:r>
              <a:rPr lang="en-US" sz="1600" dirty="0" err="1" smtClean="0">
                <a:latin typeface="Century Gothic" panose="020B0502020202020204" pitchFamily="34" charset="0"/>
              </a:rPr>
              <a:t>läpäise</a:t>
            </a:r>
            <a:r>
              <a:rPr lang="en-US" sz="1600" dirty="0" smtClean="0">
                <a:latin typeface="Century Gothic" panose="020B0502020202020204" pitchFamily="34" charset="0"/>
              </a:rPr>
              <a:t> </a:t>
            </a:r>
            <a:r>
              <a:rPr lang="en-US" sz="1600" dirty="0" err="1" smtClean="0">
                <a:latin typeface="Century Gothic" panose="020B0502020202020204" pitchFamily="34" charset="0"/>
              </a:rPr>
              <a:t>luoksepäästävyyttä</a:t>
            </a:r>
            <a:r>
              <a:rPr lang="en-US" sz="1600" dirty="0" smtClean="0">
                <a:latin typeface="Century Gothic" panose="020B0502020202020204" pitchFamily="34" charset="0"/>
              </a:rPr>
              <a:t>.</a:t>
            </a: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err="1" smtClean="0">
                <a:latin typeface="Century Gothic" panose="020B0502020202020204" pitchFamily="34" charset="0"/>
              </a:rPr>
              <a:t>Ohjaajan</a:t>
            </a:r>
            <a:r>
              <a:rPr lang="en-US" sz="1600" dirty="0" smtClean="0">
                <a:latin typeface="Century Gothic" panose="020B0502020202020204" pitchFamily="34" charset="0"/>
              </a:rPr>
              <a:t> </a:t>
            </a:r>
            <a:r>
              <a:rPr lang="en-US" sz="1600" dirty="0" err="1" smtClean="0">
                <a:latin typeface="Century Gothic" panose="020B0502020202020204" pitchFamily="34" charset="0"/>
              </a:rPr>
              <a:t>epäurheilijamainen</a:t>
            </a:r>
            <a:r>
              <a:rPr lang="en-US" sz="1600" dirty="0" smtClean="0">
                <a:latin typeface="Century Gothic" panose="020B0502020202020204" pitchFamily="34" charset="0"/>
              </a:rPr>
              <a:t> </a:t>
            </a:r>
            <a:r>
              <a:rPr lang="en-US" sz="1600" dirty="0" err="1" smtClean="0">
                <a:latin typeface="Century Gothic" panose="020B0502020202020204" pitchFamily="34" charset="0"/>
              </a:rPr>
              <a:t>käyttäytyminen</a:t>
            </a:r>
            <a:r>
              <a:rPr lang="en-US" sz="1600" dirty="0" smtClean="0">
                <a:latin typeface="Century Gothic" panose="020B0502020202020204" pitchFamily="34" charset="0"/>
              </a:rPr>
              <a:t> tai </a:t>
            </a:r>
            <a:r>
              <a:rPr lang="en-US" sz="1600" dirty="0" err="1" smtClean="0">
                <a:latin typeface="Century Gothic" panose="020B0502020202020204" pitchFamily="34" charset="0"/>
              </a:rPr>
              <a:t>eläinsuojelulain</a:t>
            </a:r>
            <a:r>
              <a:rPr lang="en-US" sz="1600" dirty="0" smtClean="0">
                <a:latin typeface="Century Gothic" panose="020B0502020202020204" pitchFamily="34" charset="0"/>
              </a:rPr>
              <a:t> </a:t>
            </a:r>
            <a:r>
              <a:rPr lang="en-US" sz="1600" dirty="0" err="1" smtClean="0">
                <a:latin typeface="Century Gothic" panose="020B0502020202020204" pitchFamily="34" charset="0"/>
              </a:rPr>
              <a:t>rikkominen</a:t>
            </a:r>
            <a:r>
              <a:rPr lang="en-US" sz="1600" dirty="0" smtClean="0">
                <a:latin typeface="Century Gothic" panose="020B0502020202020204" pitchFamily="34" charset="0"/>
              </a:rPr>
              <a:t>.</a:t>
            </a:r>
            <a:endParaRPr lang="de-AT" sz="16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DF427E30-F012-AC94-C887-EEEAD61655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594519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6AD3CA9-5A6F-A9BD-42AF-46400D7FD80A}"/>
              </a:ext>
            </a:extLst>
          </p:cNvPr>
          <p:cNvSpPr>
            <a:spLocks noGrp="1"/>
          </p:cNvSpPr>
          <p:nvPr>
            <p:ph type="title"/>
          </p:nvPr>
        </p:nvSpPr>
        <p:spPr>
          <a:xfrm>
            <a:off x="1518412" y="1201723"/>
            <a:ext cx="3133750" cy="4454554"/>
          </a:xfrm>
        </p:spPr>
        <p:txBody>
          <a:bodyPr anchor="ctr">
            <a:normAutofit/>
          </a:bodyPr>
          <a:lstStyle/>
          <a:p>
            <a:r>
              <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Shy dogs</a:t>
            </a:r>
          </a:p>
        </p:txBody>
      </p:sp>
      <p:sp>
        <p:nvSpPr>
          <p:cNvPr id="3" name="Inhaltsplatzhalter 2">
            <a:extLst>
              <a:ext uri="{FF2B5EF4-FFF2-40B4-BE49-F238E27FC236}">
                <a16:creationId xmlns:a16="http://schemas.microsoft.com/office/drawing/2014/main" xmlns="" id="{7F1B565A-011D-59C2-32A3-CAB4D49CA469}"/>
              </a:ext>
            </a:extLst>
          </p:cNvPr>
          <p:cNvSpPr>
            <a:spLocks noGrp="1"/>
          </p:cNvSpPr>
          <p:nvPr>
            <p:ph idx="1"/>
          </p:nvPr>
        </p:nvSpPr>
        <p:spPr>
          <a:xfrm>
            <a:off x="5454363" y="1201723"/>
            <a:ext cx="5329250" cy="4454554"/>
          </a:xfrm>
        </p:spPr>
        <p:txBody>
          <a:bodyPr anchor="ctr">
            <a:normAutofit/>
          </a:bodyPr>
          <a:lstStyle/>
          <a:p>
            <a:pPr>
              <a:buClr>
                <a:srgbClr val="92D050"/>
              </a:buClr>
              <a:buSzPct val="60000"/>
              <a:buFont typeface="Century Gothic" panose="020B0502020202020204" pitchFamily="34" charset="0"/>
              <a:buChar char="►"/>
            </a:pPr>
            <a:r>
              <a:rPr lang="en-US" sz="2800" dirty="0">
                <a:latin typeface="Century Gothic" panose="020B0502020202020204" pitchFamily="34" charset="0"/>
              </a:rPr>
              <a:t>Dog shows a fear reaction - runs to the handler = evaluation in the exercise.</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Dog shows panic and tries to leave the place or strays around = disqualification.</a:t>
            </a:r>
          </a:p>
        </p:txBody>
      </p:sp>
      <p:pic>
        <p:nvPicPr>
          <p:cNvPr id="4" name="Immagine 3">
            <a:extLst>
              <a:ext uri="{FF2B5EF4-FFF2-40B4-BE49-F238E27FC236}">
                <a16:creationId xmlns:a16="http://schemas.microsoft.com/office/drawing/2014/main" xmlns="" id="{AF6D0CE3-EDD6-D1EB-A4CF-F385F876F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99822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5D76021A-48D4-0381-11A9-83339C374BD9}"/>
              </a:ext>
            </a:extLst>
          </p:cNvPr>
          <p:cNvSpPr>
            <a:spLocks noGrp="1"/>
          </p:cNvSpPr>
          <p:nvPr>
            <p:ph type="title"/>
          </p:nvPr>
        </p:nvSpPr>
        <p:spPr>
          <a:xfrm>
            <a:off x="1229850" y="1201723"/>
            <a:ext cx="3985643"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Ääni</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komennot</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9A77870B-8DBA-A186-10F1-F052C2F00023}"/>
              </a:ext>
            </a:extLst>
          </p:cNvPr>
          <p:cNvSpPr>
            <a:spLocks noGrp="1"/>
          </p:cNvSpPr>
          <p:nvPr>
            <p:ph idx="1"/>
          </p:nvPr>
        </p:nvSpPr>
        <p:spPr>
          <a:xfrm>
            <a:off x="5772079" y="1201721"/>
            <a:ext cx="5329250" cy="4454554"/>
          </a:xfrm>
        </p:spPr>
        <p:txBody>
          <a:bodyPr anchor="ctr">
            <a:normAutofit/>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Kaikkia</a:t>
            </a:r>
            <a:r>
              <a:rPr lang="en-US" sz="2400" dirty="0" smtClean="0">
                <a:latin typeface="Century Gothic" panose="020B0502020202020204" pitchFamily="34" charset="0"/>
              </a:rPr>
              <a:t> </a:t>
            </a:r>
            <a:r>
              <a:rPr lang="en-US" sz="2400" dirty="0" err="1" smtClean="0">
                <a:latin typeface="Century Gothic" panose="020B0502020202020204" pitchFamily="34" charset="0"/>
              </a:rPr>
              <a:t>kieliä</a:t>
            </a:r>
            <a:r>
              <a:rPr lang="en-US" sz="2400" dirty="0" smtClean="0">
                <a:latin typeface="Century Gothic" panose="020B0502020202020204" pitchFamily="34" charset="0"/>
              </a:rPr>
              <a:t> ja </a:t>
            </a:r>
            <a:r>
              <a:rPr lang="en-US" sz="2400" dirty="0" err="1" smtClean="0">
                <a:latin typeface="Century Gothic" panose="020B0502020202020204" pitchFamily="34" charset="0"/>
              </a:rPr>
              <a:t>sanoja</a:t>
            </a:r>
            <a:r>
              <a:rPr lang="en-US" sz="2400" dirty="0" smtClean="0">
                <a:latin typeface="Century Gothic" panose="020B0502020202020204" pitchFamily="34" charset="0"/>
              </a:rPr>
              <a:t> </a:t>
            </a:r>
            <a:r>
              <a:rPr lang="en-US" sz="2400" dirty="0" err="1" smtClean="0">
                <a:latin typeface="Century Gothic" panose="020B0502020202020204" pitchFamily="34" charset="0"/>
              </a:rPr>
              <a:t>voi</a:t>
            </a:r>
            <a:r>
              <a:rPr lang="en-US" sz="2400" dirty="0" smtClean="0">
                <a:latin typeface="Century Gothic" panose="020B0502020202020204" pitchFamily="34" charset="0"/>
              </a:rPr>
              <a:t> </a:t>
            </a:r>
            <a:r>
              <a:rPr lang="en-US" sz="2400" dirty="0" err="1" smtClean="0">
                <a:latin typeface="Century Gothic" panose="020B0502020202020204" pitchFamily="34" charset="0"/>
              </a:rPr>
              <a:t>käyttää</a:t>
            </a:r>
            <a:r>
              <a:rPr lang="en-US" sz="2400" dirty="0" smtClean="0">
                <a:latin typeface="Century Gothic" panose="020B0502020202020204" pitchFamily="34" charset="0"/>
              </a:rPr>
              <a:t>, </a:t>
            </a:r>
            <a:r>
              <a:rPr lang="en-US" sz="2400" dirty="0" err="1" smtClean="0">
                <a:latin typeface="Century Gothic" panose="020B0502020202020204" pitchFamily="34" charset="0"/>
              </a:rPr>
              <a:t>mutta</a:t>
            </a:r>
            <a:r>
              <a:rPr lang="en-US" sz="2400" dirty="0" smtClean="0">
                <a:latin typeface="Century Gothic" panose="020B0502020202020204" pitchFamily="34" charset="0"/>
              </a:rPr>
              <a:t> </a:t>
            </a:r>
            <a:r>
              <a:rPr lang="en-US" sz="2400" dirty="0" err="1" smtClean="0">
                <a:latin typeface="Century Gothic" panose="020B0502020202020204" pitchFamily="34" charset="0"/>
              </a:rPr>
              <a:t>samasta</a:t>
            </a:r>
            <a:r>
              <a:rPr lang="en-US" sz="2400" dirty="0" smtClean="0">
                <a:latin typeface="Century Gothic" panose="020B0502020202020204" pitchFamily="34" charset="0"/>
              </a:rPr>
              <a:t> </a:t>
            </a:r>
            <a:r>
              <a:rPr lang="en-US" sz="2400" dirty="0" err="1" smtClean="0">
                <a:latin typeface="Century Gothic" panose="020B0502020202020204" pitchFamily="34" charset="0"/>
              </a:rPr>
              <a:t>asiasta</a:t>
            </a:r>
            <a:r>
              <a:rPr lang="en-US" sz="2400" dirty="0" smtClean="0">
                <a:latin typeface="Century Gothic" panose="020B0502020202020204" pitchFamily="34" charset="0"/>
              </a:rPr>
              <a:t> </a:t>
            </a:r>
            <a:r>
              <a:rPr lang="en-US" sz="2400" dirty="0" err="1" smtClean="0">
                <a:latin typeface="Century Gothic" panose="020B0502020202020204" pitchFamily="34" charset="0"/>
              </a:rPr>
              <a:t>sama</a:t>
            </a:r>
            <a:r>
              <a:rPr lang="en-US" sz="2400" dirty="0" smtClean="0">
                <a:latin typeface="Century Gothic" panose="020B0502020202020204" pitchFamily="34" charset="0"/>
              </a:rPr>
              <a:t> </a:t>
            </a:r>
            <a:r>
              <a:rPr lang="en-US" sz="2400" dirty="0" err="1" smtClean="0">
                <a:latin typeface="Century Gothic" panose="020B0502020202020204" pitchFamily="34" charset="0"/>
              </a:rPr>
              <a:t>käsky</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Koiran</a:t>
            </a:r>
            <a:r>
              <a:rPr lang="en-US" sz="2400" dirty="0" smtClean="0">
                <a:latin typeface="Century Gothic" panose="020B0502020202020204" pitchFamily="34" charset="0"/>
              </a:rPr>
              <a:t> </a:t>
            </a:r>
            <a:r>
              <a:rPr lang="en-US" sz="2400" dirty="0" err="1" smtClean="0">
                <a:latin typeface="Century Gothic" panose="020B0502020202020204" pitchFamily="34" charset="0"/>
              </a:rPr>
              <a:t>nimeä</a:t>
            </a:r>
            <a:r>
              <a:rPr lang="en-US" sz="2400" dirty="0" smtClean="0">
                <a:latin typeface="Century Gothic" panose="020B0502020202020204" pitchFamily="34" charset="0"/>
              </a:rPr>
              <a:t> </a:t>
            </a:r>
            <a:r>
              <a:rPr lang="en-US" sz="2400" dirty="0" err="1" smtClean="0">
                <a:latin typeface="Century Gothic" panose="020B0502020202020204" pitchFamily="34" charset="0"/>
              </a:rPr>
              <a:t>voidaan</a:t>
            </a:r>
            <a:r>
              <a:rPr lang="en-US" sz="2400" dirty="0" smtClean="0">
                <a:latin typeface="Century Gothic" panose="020B0502020202020204" pitchFamily="34" charset="0"/>
              </a:rPr>
              <a:t> </a:t>
            </a:r>
            <a:r>
              <a:rPr lang="en-US" sz="2400" dirty="0" err="1" smtClean="0">
                <a:latin typeface="Century Gothic" panose="020B0502020202020204" pitchFamily="34" charset="0"/>
              </a:rPr>
              <a:t>käyttää</a:t>
            </a:r>
            <a:r>
              <a:rPr lang="en-US" sz="2400" dirty="0" smtClean="0">
                <a:latin typeface="Century Gothic" panose="020B0502020202020204" pitchFamily="34" charset="0"/>
              </a:rPr>
              <a:t> </a:t>
            </a:r>
            <a:r>
              <a:rPr lang="en-US" sz="2400" dirty="0" err="1" smtClean="0">
                <a:latin typeface="Century Gothic" panose="020B0502020202020204" pitchFamily="34" charset="0"/>
              </a:rPr>
              <a:t>käskynä</a:t>
            </a:r>
            <a:r>
              <a:rPr lang="en-US" sz="2400" dirty="0" smtClean="0">
                <a:latin typeface="Century Gothic" panose="020B0502020202020204" pitchFamily="34" charset="0"/>
              </a:rPr>
              <a:t> </a:t>
            </a:r>
            <a:r>
              <a:rPr lang="en-US" sz="2400" dirty="0" err="1" smtClean="0">
                <a:latin typeface="Century Gothic" panose="020B0502020202020204" pitchFamily="34" charset="0"/>
              </a:rPr>
              <a:t>luoksetuloissa</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Käskyt</a:t>
            </a:r>
            <a:r>
              <a:rPr lang="en-US" sz="2400" dirty="0" smtClean="0">
                <a:latin typeface="Century Gothic" panose="020B0502020202020204" pitchFamily="34" charset="0"/>
              </a:rPr>
              <a:t> </a:t>
            </a:r>
            <a:r>
              <a:rPr lang="en-US" sz="2400" dirty="0" err="1" smtClean="0">
                <a:latin typeface="Century Gothic" panose="020B0502020202020204" pitchFamily="34" charset="0"/>
              </a:rPr>
              <a:t>tulee</a:t>
            </a:r>
            <a:r>
              <a:rPr lang="en-US" sz="2400" dirty="0" smtClean="0">
                <a:latin typeface="Century Gothic" panose="020B0502020202020204" pitchFamily="34" charset="0"/>
              </a:rPr>
              <a:t> </a:t>
            </a:r>
            <a:r>
              <a:rPr lang="en-US" sz="2400" dirty="0" err="1" smtClean="0">
                <a:latin typeface="Century Gothic" panose="020B0502020202020204" pitchFamily="34" charset="0"/>
              </a:rPr>
              <a:t>antaa</a:t>
            </a:r>
            <a:r>
              <a:rPr lang="en-US" sz="2400" dirty="0" smtClean="0">
                <a:latin typeface="Century Gothic" panose="020B0502020202020204" pitchFamily="34" charset="0"/>
              </a:rPr>
              <a:t> </a:t>
            </a:r>
            <a:r>
              <a:rPr lang="en-US" sz="2400" dirty="0" err="1" smtClean="0">
                <a:latin typeface="Century Gothic" panose="020B0502020202020204" pitchFamily="34" charset="0"/>
              </a:rPr>
              <a:t>normaalilla</a:t>
            </a:r>
            <a:r>
              <a:rPr lang="en-US" sz="2400" dirty="0" smtClean="0">
                <a:latin typeface="Century Gothic" panose="020B0502020202020204" pitchFamily="34" charset="0"/>
              </a:rPr>
              <a:t> </a:t>
            </a:r>
            <a:r>
              <a:rPr lang="en-US" sz="2400" dirty="0" err="1" smtClean="0">
                <a:latin typeface="Century Gothic" panose="020B0502020202020204" pitchFamily="34" charset="0"/>
              </a:rPr>
              <a:t>tavalla</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FACA0FFF-CC9D-D735-A45C-69B18EE3E8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43812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E90EF1F-1C50-5796-A834-169AB4A5640B}"/>
              </a:ext>
            </a:extLst>
          </p:cNvPr>
          <p:cNvSpPr>
            <a:spLocks noGrp="1"/>
          </p:cNvSpPr>
          <p:nvPr>
            <p:ph type="title"/>
          </p:nvPr>
        </p:nvSpPr>
        <p:spPr>
          <a:xfrm>
            <a:off x="1518412" y="1201723"/>
            <a:ext cx="3732598" cy="4454554"/>
          </a:xfrm>
        </p:spPr>
        <p:txBody>
          <a:bodyPr anchor="ctr">
            <a:normAutofit/>
          </a:bodyPr>
          <a:lstStyle/>
          <a:p>
            <a:r>
              <a:rPr lang="de-AT"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Arvostelu</a:t>
            </a:r>
            <a:endParaRPr lang="de-AT"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3F455A09-93DF-4F3A-595B-4CCD326ADC40}"/>
              </a:ext>
            </a:extLst>
          </p:cNvPr>
          <p:cNvSpPr>
            <a:spLocks noGrp="1"/>
          </p:cNvSpPr>
          <p:nvPr>
            <p:ph idx="1"/>
          </p:nvPr>
        </p:nvSpPr>
        <p:spPr>
          <a:xfrm>
            <a:off x="5454363" y="1201723"/>
            <a:ext cx="5329250" cy="4454554"/>
          </a:xfrm>
        </p:spPr>
        <p:txBody>
          <a:bodyPr anchor="ctr">
            <a:normAutofit/>
          </a:bodyPr>
          <a:lstStyle/>
          <a:p>
            <a:pPr>
              <a:buClr>
                <a:srgbClr val="92D050"/>
              </a:buClr>
              <a:buSzPct val="60000"/>
              <a:buFont typeface="Century Gothic" panose="020B0502020202020204" pitchFamily="34" charset="0"/>
              <a:buChar char="►"/>
            </a:pPr>
            <a:r>
              <a:rPr lang="fi-FI" sz="2800" dirty="0" smtClean="0">
                <a:latin typeface="Century Gothic" panose="020B0502020202020204" pitchFamily="34" charset="0"/>
              </a:rPr>
              <a:t>Arvostelu </a:t>
            </a:r>
            <a:r>
              <a:rPr lang="fi-FI" sz="2800" dirty="0">
                <a:latin typeface="Century Gothic" panose="020B0502020202020204" pitchFamily="34" charset="0"/>
              </a:rPr>
              <a:t>perustuu arvosanoihin, joista pisteet johdetaan</a:t>
            </a:r>
            <a:r>
              <a:rPr lang="en-US" sz="2800" dirty="0" smtClean="0">
                <a:latin typeface="Century Gothic" panose="020B0502020202020204" pitchFamily="34" charset="0"/>
              </a:rPr>
              <a:t>.</a:t>
            </a:r>
            <a:endParaRPr lang="en-US" sz="28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800" dirty="0">
                <a:latin typeface="Century Gothic" panose="020B0502020202020204" pitchFamily="34" charset="0"/>
              </a:rPr>
              <a:t>"Pistetuomari" on </a:t>
            </a:r>
            <a:r>
              <a:rPr lang="fi-FI" sz="2800" dirty="0" smtClean="0">
                <a:latin typeface="Century Gothic" panose="020B0502020202020204" pitchFamily="34" charset="0"/>
              </a:rPr>
              <a:t>väärä tapa </a:t>
            </a:r>
            <a:r>
              <a:rPr lang="fi-FI" sz="2800" dirty="0">
                <a:latin typeface="Century Gothic" panose="020B0502020202020204" pitchFamily="34" charset="0"/>
              </a:rPr>
              <a:t>- tämä tekee </a:t>
            </a:r>
            <a:r>
              <a:rPr lang="fi-FI" sz="2800" dirty="0" smtClean="0">
                <a:latin typeface="Century Gothic" panose="020B0502020202020204" pitchFamily="34" charset="0"/>
              </a:rPr>
              <a:t>tuomarista </a:t>
            </a:r>
            <a:r>
              <a:rPr lang="fi-FI" sz="2800" dirty="0">
                <a:latin typeface="Century Gothic" panose="020B0502020202020204" pitchFamily="34" charset="0"/>
              </a:rPr>
              <a:t>"virhetuomarin" eikä </a:t>
            </a:r>
            <a:r>
              <a:rPr lang="fi-FI" sz="2800" dirty="0" smtClean="0">
                <a:latin typeface="Century Gothic" panose="020B0502020202020204" pitchFamily="34" charset="0"/>
              </a:rPr>
              <a:t>suoritusta arvosteleva tuomarin</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A59E0212-52AB-81D9-FFEA-717E3B336A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1254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147E635D-C3B4-465B-AF24-991B6BF63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4A0623D0-396B-499E-BBFB-C17F1BB0F2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 name="Picture 3">
            <a:extLst>
              <a:ext uri="{FF2B5EF4-FFF2-40B4-BE49-F238E27FC236}">
                <a16:creationId xmlns:a16="http://schemas.microsoft.com/office/drawing/2014/main" xmlns="" id="{7A088037-1B07-E605-45E8-C88E21411D1F}"/>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r="-1"/>
          <a:stretch/>
        </p:blipFill>
        <p:spPr>
          <a:xfrm>
            <a:off x="19965" y="-2"/>
            <a:ext cx="12191695" cy="6858000"/>
          </a:xfrm>
          <a:prstGeom prst="rect">
            <a:avLst/>
          </a:prstGeom>
        </p:spPr>
      </p:pic>
      <p:pic>
        <p:nvPicPr>
          <p:cNvPr id="25" name="Picture 24">
            <a:extLst>
              <a:ext uri="{FF2B5EF4-FFF2-40B4-BE49-F238E27FC236}">
                <a16:creationId xmlns:a16="http://schemas.microsoft.com/office/drawing/2014/main" xmlns="" id="{21AF192C-698D-4635-9C9F-F9769A56A9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alphaModFix/>
            <a:extLst>
              <a:ext uri="{28A0092B-C50C-407E-A947-70E740481C1C}">
                <a14:useLocalDpi xmlns:a14="http://schemas.microsoft.com/office/drawing/2010/main"/>
              </a:ext>
            </a:extLst>
          </a:blip>
          <a:stretch>
            <a:fillRect/>
          </a:stretch>
        </p:blipFill>
        <p:spPr>
          <a:xfrm>
            <a:off x="1067" y="0"/>
            <a:ext cx="12189867" cy="6858000"/>
          </a:xfrm>
          <a:prstGeom prst="rect">
            <a:avLst/>
          </a:prstGeom>
        </p:spPr>
      </p:pic>
      <p:sp>
        <p:nvSpPr>
          <p:cNvPr id="2" name="Titel 1">
            <a:extLst>
              <a:ext uri="{FF2B5EF4-FFF2-40B4-BE49-F238E27FC236}">
                <a16:creationId xmlns:a16="http://schemas.microsoft.com/office/drawing/2014/main" xmlns="" id="{54ABFF64-C95D-840D-E00A-C25701E26C59}"/>
              </a:ext>
            </a:extLst>
          </p:cNvPr>
          <p:cNvSpPr>
            <a:spLocks noGrp="1"/>
          </p:cNvSpPr>
          <p:nvPr>
            <p:ph type="ctrTitle"/>
          </p:nvPr>
        </p:nvSpPr>
        <p:spPr>
          <a:xfrm>
            <a:off x="2292054" y="4680642"/>
            <a:ext cx="5816024" cy="1371815"/>
          </a:xfrm>
        </p:spPr>
        <p:txBody>
          <a:bodyPr>
            <a:normAutofit/>
          </a:bodyPr>
          <a:lstStyle/>
          <a:p>
            <a:r>
              <a:rPr lang="en-US" sz="6100" dirty="0">
                <a:latin typeface="Century Gothic" panose="020B0502020202020204" pitchFamily="34" charset="0"/>
              </a:rPr>
              <a:t>TRACKING</a:t>
            </a:r>
          </a:p>
        </p:txBody>
      </p:sp>
      <p:sp>
        <p:nvSpPr>
          <p:cNvPr id="27" name="Rectangle 26">
            <a:extLst>
              <a:ext uri="{FF2B5EF4-FFF2-40B4-BE49-F238E27FC236}">
                <a16:creationId xmlns:a16="http://schemas.microsoft.com/office/drawing/2014/main" xmlns="" id="{14E56C4B-C9E0-4F01-AF43-E69279A06A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8C654A17-56DA-4921-A42B-DE255FA66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1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2E9E2BD-E21C-0458-1F40-61A6EA7B3E1F}"/>
              </a:ext>
            </a:extLst>
          </p:cNvPr>
          <p:cNvSpPr>
            <a:spLocks noGrp="1"/>
          </p:cNvSpPr>
          <p:nvPr>
            <p:ph type="title"/>
          </p:nvPr>
        </p:nvSpPr>
        <p:spPr>
          <a:xfrm>
            <a:off x="1518412" y="1201723"/>
            <a:ext cx="3795972"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Jäljen</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arvostelu</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BD1F4EF7-398F-DF19-D258-912EF5672FB2}"/>
              </a:ext>
            </a:extLst>
          </p:cNvPr>
          <p:cNvSpPr>
            <a:spLocks noGrp="1"/>
          </p:cNvSpPr>
          <p:nvPr>
            <p:ph idx="1"/>
          </p:nvPr>
        </p:nvSpPr>
        <p:spPr>
          <a:xfrm>
            <a:off x="5454363" y="1201723"/>
            <a:ext cx="5329250" cy="4454554"/>
          </a:xfrm>
        </p:spPr>
        <p:txBody>
          <a:bodyPr anchor="ctr">
            <a:normAutofit fontScale="92500" lnSpcReduction="20000"/>
          </a:bodyPr>
          <a:lstStyle/>
          <a:p>
            <a:pPr>
              <a:lnSpc>
                <a:spcPct val="110000"/>
              </a:lnSpc>
              <a:buClr>
                <a:srgbClr val="92D050"/>
              </a:buClr>
              <a:buSzPct val="60000"/>
              <a:buFont typeface="Century Gothic" panose="020B0502020202020204" pitchFamily="34" charset="0"/>
              <a:buChar char="►"/>
            </a:pPr>
            <a:r>
              <a:rPr lang="fi-FI" sz="2400" dirty="0" smtClean="0">
                <a:latin typeface="Century Gothic" panose="020B0502020202020204" pitchFamily="34" charset="0"/>
              </a:rPr>
              <a:t>Jäljen arvostelu </a:t>
            </a:r>
            <a:r>
              <a:rPr lang="fi-FI" sz="2400" dirty="0">
                <a:latin typeface="Century Gothic" panose="020B0502020202020204" pitchFamily="34" charset="0"/>
              </a:rPr>
              <a:t>alkaa lähtöpisteestä ja päättyy loppukohteeseen. Lähestymisen aikana tai sitä edeltävä käyttäytyminen sisältyy ensimmäisen osuuden </a:t>
            </a:r>
            <a:r>
              <a:rPr lang="fi-FI" sz="2400" dirty="0" smtClean="0">
                <a:latin typeface="Century Gothic" panose="020B0502020202020204" pitchFamily="34" charset="0"/>
              </a:rPr>
              <a:t>arviointiin</a:t>
            </a:r>
            <a:r>
              <a:rPr lang="en-US" sz="2400" dirty="0" smtClean="0">
                <a:latin typeface="Century Gothic" panose="020B0502020202020204" pitchFamily="34" charset="0"/>
              </a:rPr>
              <a:t>.</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Ilmoittautumisen</a:t>
            </a:r>
            <a:r>
              <a:rPr lang="en-US" sz="2400" dirty="0" smtClean="0">
                <a:latin typeface="Century Gothic" panose="020B0502020202020204" pitchFamily="34" charset="0"/>
              </a:rPr>
              <a:t> </a:t>
            </a:r>
            <a:r>
              <a:rPr lang="en-US" sz="2400" dirty="0" err="1" smtClean="0">
                <a:latin typeface="Century Gothic" panose="020B0502020202020204" pitchFamily="34" charset="0"/>
              </a:rPr>
              <a:t>jälkeen</a:t>
            </a:r>
            <a:r>
              <a:rPr lang="en-US" sz="2400" dirty="0" smtClean="0">
                <a:latin typeface="Century Gothic" panose="020B0502020202020204" pitchFamily="34" charset="0"/>
              </a:rPr>
              <a:t> </a:t>
            </a:r>
            <a:r>
              <a:rPr lang="en-US" sz="2400" dirty="0" err="1" smtClean="0">
                <a:latin typeface="Century Gothic" panose="020B0502020202020204" pitchFamily="34" charset="0"/>
              </a:rPr>
              <a:t>ohjaaja</a:t>
            </a:r>
            <a:r>
              <a:rPr lang="en-US" sz="2400" dirty="0" smtClean="0">
                <a:latin typeface="Century Gothic" panose="020B0502020202020204" pitchFamily="34" charset="0"/>
              </a:rPr>
              <a:t> </a:t>
            </a:r>
            <a:r>
              <a:rPr lang="en-US" sz="2400" dirty="0" err="1" smtClean="0">
                <a:latin typeface="Century Gothic" panose="020B0502020202020204" pitchFamily="34" charset="0"/>
              </a:rPr>
              <a:t>voi</a:t>
            </a:r>
            <a:r>
              <a:rPr lang="en-US" sz="2400" dirty="0" smtClean="0">
                <a:latin typeface="Century Gothic" panose="020B0502020202020204" pitchFamily="34" charset="0"/>
              </a:rPr>
              <a:t> </a:t>
            </a:r>
            <a:r>
              <a:rPr lang="en-US" sz="2400" dirty="0" err="1" smtClean="0">
                <a:latin typeface="Century Gothic" panose="020B0502020202020204" pitchFamily="34" charset="0"/>
              </a:rPr>
              <a:t>siirtyä</a:t>
            </a:r>
            <a:r>
              <a:rPr lang="en-US" sz="2400" dirty="0" smtClean="0">
                <a:latin typeface="Century Gothic" panose="020B0502020202020204" pitchFamily="34" charset="0"/>
              </a:rPr>
              <a:t> 2-3 m </a:t>
            </a:r>
            <a:r>
              <a:rPr lang="en-US" sz="2400" dirty="0" err="1" smtClean="0">
                <a:latin typeface="Century Gothic" panose="020B0502020202020204" pitchFamily="34" charset="0"/>
              </a:rPr>
              <a:t>päähän</a:t>
            </a:r>
            <a:r>
              <a:rPr lang="en-US" sz="2400" dirty="0" smtClean="0">
                <a:latin typeface="Century Gothic" panose="020B0502020202020204" pitchFamily="34" charset="0"/>
              </a:rPr>
              <a:t> </a:t>
            </a:r>
            <a:r>
              <a:rPr lang="en-US" sz="2400" dirty="0" err="1" smtClean="0">
                <a:latin typeface="Century Gothic" panose="020B0502020202020204" pitchFamily="34" charset="0"/>
              </a:rPr>
              <a:t>lähtöpisteestä</a:t>
            </a:r>
            <a:r>
              <a:rPr lang="en-US" sz="2400" dirty="0" smtClean="0">
                <a:latin typeface="Century Gothic" panose="020B0502020202020204" pitchFamily="34" charset="0"/>
              </a:rPr>
              <a:t> ja </a:t>
            </a:r>
            <a:r>
              <a:rPr lang="en-US" sz="2400" dirty="0" err="1" smtClean="0">
                <a:latin typeface="Century Gothic" panose="020B0502020202020204" pitchFamily="34" charset="0"/>
              </a:rPr>
              <a:t>asettaa</a:t>
            </a:r>
            <a:r>
              <a:rPr lang="en-US" sz="2400" dirty="0" smtClean="0">
                <a:latin typeface="Century Gothic" panose="020B0502020202020204" pitchFamily="34" charset="0"/>
              </a:rPr>
              <a:t> </a:t>
            </a:r>
            <a:r>
              <a:rPr lang="en-US" sz="2400" dirty="0" err="1" smtClean="0">
                <a:latin typeface="Century Gothic" panose="020B0502020202020204" pitchFamily="34" charset="0"/>
              </a:rPr>
              <a:t>jälkiliinan</a:t>
            </a:r>
            <a:r>
              <a:rPr lang="en-US" sz="2400" dirty="0" smtClean="0">
                <a:latin typeface="Century Gothic" panose="020B0502020202020204" pitchFamily="34" charset="0"/>
              </a:rPr>
              <a:t> </a:t>
            </a:r>
            <a:r>
              <a:rPr lang="en-US" sz="2400" dirty="0" err="1" smtClean="0">
                <a:latin typeface="Century Gothic" panose="020B0502020202020204" pitchFamily="34" charset="0"/>
              </a:rPr>
              <a:t>oikeaan</a:t>
            </a:r>
            <a:r>
              <a:rPr lang="en-US" sz="2400" dirty="0" smtClean="0">
                <a:latin typeface="Century Gothic" panose="020B0502020202020204" pitchFamily="34" charset="0"/>
              </a:rPr>
              <a:t>. </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fi-FI" sz="2400" dirty="0" smtClean="0">
                <a:latin typeface="Century Gothic" panose="020B0502020202020204" pitchFamily="34" charset="0"/>
              </a:rPr>
              <a:t>Mikäli koiralla on valjaat, niin liina on oltava jäljestämisen aikana kytketty valjaisiin</a:t>
            </a:r>
            <a:r>
              <a:rPr lang="en-US" sz="2400" dirty="0" smtClean="0">
                <a:latin typeface="Century Gothic" panose="020B0502020202020204" pitchFamily="34" charset="0"/>
              </a:rPr>
              <a:t>.</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021A378B-2FEF-E6A7-572E-DAACBDDA61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265427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78AB79F-C030-BF9A-C393-852020745CF3}"/>
              </a:ext>
            </a:extLst>
          </p:cNvPr>
          <p:cNvSpPr>
            <a:spLocks noGrp="1"/>
          </p:cNvSpPr>
          <p:nvPr>
            <p:ph type="title"/>
          </p:nvPr>
        </p:nvSpPr>
        <p:spPr>
          <a:xfrm>
            <a:off x="1124712" y="1201723"/>
            <a:ext cx="4160520" cy="4454554"/>
          </a:xfrm>
        </p:spPr>
        <p:txBody>
          <a:bodyPr anchor="ctr">
            <a:normAutofit/>
          </a:bodyPr>
          <a:lstStyle/>
          <a:p>
            <a:r>
              <a:rPr lang="en-US"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Jäljestämien</a:t>
            </a:r>
            <a:r>
              <a:rPr lang="en-US" sz="50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liinassa</a:t>
            </a:r>
            <a:r>
              <a:rPr lang="en-US" sz="50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tai </a:t>
            </a:r>
            <a:r>
              <a:rPr lang="en-US"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vapaana</a:t>
            </a:r>
            <a:endParaRPr lang="en-US" sz="5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C3BBA670-F669-2B75-8D1A-86B3FE0945BB}"/>
              </a:ext>
            </a:extLst>
          </p:cNvPr>
          <p:cNvSpPr>
            <a:spLocks noGrp="1"/>
          </p:cNvSpPr>
          <p:nvPr>
            <p:ph idx="1"/>
          </p:nvPr>
        </p:nvSpPr>
        <p:spPr>
          <a:xfrm>
            <a:off x="5454363" y="1201723"/>
            <a:ext cx="5329250" cy="4454554"/>
          </a:xfrm>
        </p:spPr>
        <p:txBody>
          <a:bodyPr anchor="ctr">
            <a:normAutofit fontScale="92500"/>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Molemmat</a:t>
            </a:r>
            <a:r>
              <a:rPr lang="en-US" sz="2400" dirty="0" smtClean="0">
                <a:latin typeface="Century Gothic" panose="020B0502020202020204" pitchFamily="34" charset="0"/>
              </a:rPr>
              <a:t> </a:t>
            </a:r>
            <a:r>
              <a:rPr lang="en-US" sz="2400" dirty="0" err="1" smtClean="0">
                <a:latin typeface="Century Gothic" panose="020B0502020202020204" pitchFamily="34" charset="0"/>
              </a:rPr>
              <a:t>tavat</a:t>
            </a:r>
            <a:r>
              <a:rPr lang="en-US" sz="2400" dirty="0" smtClean="0">
                <a:latin typeface="Century Gothic" panose="020B0502020202020204" pitchFamily="34" charset="0"/>
              </a:rPr>
              <a:t> </a:t>
            </a:r>
            <a:r>
              <a:rPr lang="en-US" sz="2400" dirty="0" err="1" smtClean="0">
                <a:latin typeface="Century Gothic" panose="020B0502020202020204" pitchFamily="34" charset="0"/>
              </a:rPr>
              <a:t>ovat</a:t>
            </a:r>
            <a:r>
              <a:rPr lang="en-US" sz="2400" dirty="0" smtClean="0">
                <a:latin typeface="Century Gothic" panose="020B0502020202020204" pitchFamily="34" charset="0"/>
              </a:rPr>
              <a:t> </a:t>
            </a:r>
            <a:r>
              <a:rPr lang="en-US" sz="2400" dirty="0" err="1" smtClean="0">
                <a:latin typeface="Century Gothic" panose="020B0502020202020204" pitchFamily="34" charset="0"/>
              </a:rPr>
              <a:t>sallittuja</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a:latin typeface="Century Gothic" panose="020B0502020202020204" pitchFamily="34" charset="0"/>
              </a:rPr>
              <a:t>The line length is 10 m. A shortening of the distance or follow at the base or restart before the line has run off, is faulty.</a:t>
            </a:r>
          </a:p>
          <a:p>
            <a:pPr>
              <a:buClr>
                <a:srgbClr val="92D050"/>
              </a:buClr>
              <a:buSzPct val="60000"/>
              <a:buFont typeface="Century Gothic" panose="020B0502020202020204" pitchFamily="34" charset="0"/>
              <a:buChar char="►"/>
            </a:pPr>
            <a:r>
              <a:rPr lang="en-US" sz="2400" dirty="0">
                <a:latin typeface="Century Gothic" panose="020B0502020202020204" pitchFamily="34" charset="0"/>
              </a:rPr>
              <a:t>In the free search, the dog handler must follow the dog at an even distance of about 10 meters.</a:t>
            </a:r>
          </a:p>
        </p:txBody>
      </p:sp>
      <p:pic>
        <p:nvPicPr>
          <p:cNvPr id="4" name="Immagine 3">
            <a:extLst>
              <a:ext uri="{FF2B5EF4-FFF2-40B4-BE49-F238E27FC236}">
                <a16:creationId xmlns:a16="http://schemas.microsoft.com/office/drawing/2014/main" xmlns="" id="{C1AB56B1-7124-C3AA-6312-58413F3858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785269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348EF285-704E-30A5-39D6-E4ADAFE71F46}"/>
              </a:ext>
            </a:extLst>
          </p:cNvPr>
          <p:cNvSpPr>
            <a:spLocks noGrp="1"/>
          </p:cNvSpPr>
          <p:nvPr>
            <p:ph type="title"/>
          </p:nvPr>
        </p:nvSpPr>
        <p:spPr>
          <a:xfrm>
            <a:off x="1161288" y="1201723"/>
            <a:ext cx="4553711" cy="4454554"/>
          </a:xfrm>
        </p:spPr>
        <p:txBody>
          <a:bodyPr anchor="ctr">
            <a:normAutofit/>
          </a:bodyPr>
          <a:lstStyle/>
          <a:p>
            <a:r>
              <a:rPr lang="en-US"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Lähettämisen</a:t>
            </a:r>
            <a:r>
              <a:rPr lang="en-US" sz="50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5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arvostelu</a:t>
            </a:r>
            <a:endParaRPr lang="en-US" sz="5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C376F392-76C9-2311-2190-4A668B23D6BD}"/>
              </a:ext>
            </a:extLst>
          </p:cNvPr>
          <p:cNvSpPr>
            <a:spLocks noGrp="1"/>
          </p:cNvSpPr>
          <p:nvPr>
            <p:ph idx="1"/>
          </p:nvPr>
        </p:nvSpPr>
        <p:spPr>
          <a:xfrm>
            <a:off x="5917487" y="1104523"/>
            <a:ext cx="5643787" cy="4551752"/>
          </a:xfrm>
        </p:spPr>
        <p:txBody>
          <a:bodyPr anchor="ctr">
            <a:normAutofit fontScale="92500" lnSpcReduction="20000"/>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Ohjaajan</a:t>
            </a:r>
            <a:r>
              <a:rPr lang="en-US" sz="2400" dirty="0" smtClean="0">
                <a:latin typeface="Century Gothic" panose="020B0502020202020204" pitchFamily="34" charset="0"/>
              </a:rPr>
              <a:t> </a:t>
            </a:r>
            <a:r>
              <a:rPr lang="en-US" sz="2400" dirty="0" err="1" smtClean="0">
                <a:latin typeface="Century Gothic" panose="020B0502020202020204" pitchFamily="34" charset="0"/>
              </a:rPr>
              <a:t>tulee</a:t>
            </a:r>
            <a:r>
              <a:rPr lang="en-US" sz="2400" dirty="0" smtClean="0">
                <a:latin typeface="Century Gothic" panose="020B0502020202020204" pitchFamily="34" charset="0"/>
              </a:rPr>
              <a:t> </a:t>
            </a:r>
            <a:r>
              <a:rPr lang="en-US" sz="2400" dirty="0" err="1" smtClean="0">
                <a:latin typeface="Century Gothic" panose="020B0502020202020204" pitchFamily="34" charset="0"/>
              </a:rPr>
              <a:t>viedä</a:t>
            </a:r>
            <a:r>
              <a:rPr lang="en-US" sz="2400" dirty="0" smtClean="0">
                <a:latin typeface="Century Gothic" panose="020B0502020202020204" pitchFamily="34" charset="0"/>
              </a:rPr>
              <a:t>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paalulle</a:t>
            </a:r>
            <a:r>
              <a:rPr lang="en-US" sz="2400" dirty="0" smtClean="0">
                <a:latin typeface="Century Gothic" panose="020B0502020202020204" pitchFamily="34" charset="0"/>
              </a:rPr>
              <a:t> ja </a:t>
            </a:r>
            <a:r>
              <a:rPr lang="en-US" sz="2400" dirty="0" err="1" smtClean="0">
                <a:latin typeface="Century Gothic" panose="020B0502020202020204" pitchFamily="34" charset="0"/>
              </a:rPr>
              <a:t>lähettää</a:t>
            </a:r>
            <a:r>
              <a:rPr lang="en-US" sz="2400" dirty="0" smtClean="0">
                <a:latin typeface="Century Gothic" panose="020B0502020202020204" pitchFamily="34" charset="0"/>
              </a:rPr>
              <a:t>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siitä</a:t>
            </a:r>
            <a:r>
              <a:rPr lang="en-US" sz="2400" dirty="0" smtClean="0">
                <a:latin typeface="Century Gothic" panose="020B0502020202020204" pitchFamily="34" charset="0"/>
              </a:rPr>
              <a:t> </a:t>
            </a:r>
            <a:r>
              <a:rPr lang="en-US" sz="2400" dirty="0" err="1" smtClean="0">
                <a:latin typeface="Century Gothic" panose="020B0502020202020204" pitchFamily="34" charset="0"/>
              </a:rPr>
              <a:t>jäljelle</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a:latin typeface="Century Gothic" panose="020B0502020202020204" pitchFamily="34" charset="0"/>
              </a:rPr>
              <a:t>Koira saa </a:t>
            </a:r>
            <a:r>
              <a:rPr lang="fi-FI" sz="2400" dirty="0" smtClean="0">
                <a:latin typeface="Century Gothic" panose="020B0502020202020204" pitchFamily="34" charset="0"/>
              </a:rPr>
              <a:t>haistella paalua, </a:t>
            </a:r>
            <a:r>
              <a:rPr lang="fi-FI" sz="2400" dirty="0">
                <a:latin typeface="Century Gothic" panose="020B0502020202020204" pitchFamily="34" charset="0"/>
              </a:rPr>
              <a:t>voi viipyä </a:t>
            </a:r>
            <a:r>
              <a:rPr lang="fi-FI" sz="2400" dirty="0" smtClean="0">
                <a:latin typeface="Century Gothic" panose="020B0502020202020204" pitchFamily="34" charset="0"/>
              </a:rPr>
              <a:t>hetken </a:t>
            </a:r>
            <a:r>
              <a:rPr lang="fi-FI" sz="2400" dirty="0">
                <a:latin typeface="Century Gothic" panose="020B0502020202020204" pitchFamily="34" charset="0"/>
              </a:rPr>
              <a:t>ja </a:t>
            </a:r>
            <a:r>
              <a:rPr lang="fi-FI" sz="2400" dirty="0" smtClean="0">
                <a:latin typeface="Century Gothic" panose="020B0502020202020204" pitchFamily="34" charset="0"/>
              </a:rPr>
              <a:t>tarkistaa tai </a:t>
            </a:r>
            <a:r>
              <a:rPr lang="fi-FI" sz="2400" dirty="0">
                <a:latin typeface="Century Gothic" panose="020B0502020202020204" pitchFamily="34" charset="0"/>
              </a:rPr>
              <a:t>mennä suoraan </a:t>
            </a:r>
            <a:r>
              <a:rPr lang="fi-FI" sz="2400" dirty="0" smtClean="0">
                <a:latin typeface="Century Gothic" panose="020B0502020202020204" pitchFamily="34" charset="0"/>
              </a:rPr>
              <a:t>jäljelle</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smtClean="0">
                <a:latin typeface="Century Gothic" panose="020B0502020202020204" pitchFamily="34" charset="0"/>
              </a:rPr>
              <a:t>Lähestymistä ei varsinaisesti arvostella (jos siinä ei ole mitään ylimääräistä), </a:t>
            </a:r>
            <a:r>
              <a:rPr lang="fi-FI" sz="2400" dirty="0">
                <a:latin typeface="Century Gothic" panose="020B0502020202020204" pitchFamily="34" charset="0"/>
              </a:rPr>
              <a:t>mutta ensimmäiset 10-15 metriä </a:t>
            </a:r>
            <a:r>
              <a:rPr lang="fi-FI" sz="2400" dirty="0" smtClean="0">
                <a:latin typeface="Century Gothic" panose="020B0502020202020204" pitchFamily="34" charset="0"/>
              </a:rPr>
              <a:t>jäljestä </a:t>
            </a:r>
            <a:r>
              <a:rPr lang="fi-FI" sz="2400" dirty="0">
                <a:latin typeface="Century Gothic" panose="020B0502020202020204" pitchFamily="34" charset="0"/>
              </a:rPr>
              <a:t>antavat tietoa siitä, onko koira </a:t>
            </a:r>
            <a:r>
              <a:rPr lang="fi-FI" sz="2400" dirty="0" smtClean="0">
                <a:latin typeface="Century Gothic" panose="020B0502020202020204" pitchFamily="34" charset="0"/>
              </a:rPr>
              <a:t>nostanut jäljen varmasti ja tehokkaasti.</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3736A6F6-193A-17FA-C1B7-1DFF68AD8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34960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1070B95D-AB72-A538-E52E-1A8855D2E55D}"/>
              </a:ext>
            </a:extLst>
          </p:cNvPr>
          <p:cNvSpPr>
            <a:spLocks noGrp="1"/>
          </p:cNvSpPr>
          <p:nvPr>
            <p:ph type="title"/>
          </p:nvPr>
        </p:nvSpPr>
        <p:spPr>
          <a:xfrm>
            <a:off x="1518412" y="1201723"/>
            <a:ext cx="3660170" cy="4454554"/>
          </a:xfrm>
        </p:spPr>
        <p:txBody>
          <a:bodyPr anchor="ctr">
            <a:normAutofit/>
          </a:bodyPr>
          <a:lstStyle/>
          <a:p>
            <a:r>
              <a:rPr lang="en-GB" sz="540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Evaluation of the angles</a:t>
            </a:r>
          </a:p>
        </p:txBody>
      </p:sp>
      <p:sp>
        <p:nvSpPr>
          <p:cNvPr id="3" name="Inhaltsplatzhalter 2">
            <a:extLst>
              <a:ext uri="{FF2B5EF4-FFF2-40B4-BE49-F238E27FC236}">
                <a16:creationId xmlns:a16="http://schemas.microsoft.com/office/drawing/2014/main" xmlns="" id="{DA3755D6-902F-0264-1B4D-7151C8528998}"/>
              </a:ext>
            </a:extLst>
          </p:cNvPr>
          <p:cNvSpPr>
            <a:spLocks noGrp="1"/>
          </p:cNvSpPr>
          <p:nvPr>
            <p:ph idx="1"/>
          </p:nvPr>
        </p:nvSpPr>
        <p:spPr>
          <a:xfrm>
            <a:off x="5843662" y="1235549"/>
            <a:ext cx="5329250" cy="4454554"/>
          </a:xfrm>
        </p:spPr>
        <p:txBody>
          <a:bodyPr anchor="ctr">
            <a:normAutofit/>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Kulman</a:t>
            </a:r>
            <a:r>
              <a:rPr lang="en-US" sz="2400" dirty="0" smtClean="0">
                <a:latin typeface="Century Gothic" panose="020B0502020202020204" pitchFamily="34" charset="0"/>
              </a:rPr>
              <a:t> </a:t>
            </a:r>
            <a:r>
              <a:rPr lang="en-US" sz="2400" dirty="0" err="1" smtClean="0">
                <a:latin typeface="Century Gothic" panose="020B0502020202020204" pitchFamily="34" charset="0"/>
              </a:rPr>
              <a:t>arvostelu</a:t>
            </a:r>
            <a:r>
              <a:rPr lang="en-US" sz="2400" dirty="0" smtClean="0">
                <a:latin typeface="Century Gothic" panose="020B0502020202020204" pitchFamily="34" charset="0"/>
              </a:rPr>
              <a:t> </a:t>
            </a:r>
            <a:r>
              <a:rPr lang="en-US" sz="2400" dirty="0" err="1" smtClean="0">
                <a:latin typeface="Century Gothic" panose="020B0502020202020204" pitchFamily="34" charset="0"/>
              </a:rPr>
              <a:t>sisältyy</a:t>
            </a:r>
            <a:r>
              <a:rPr lang="en-US" sz="2400" dirty="0" smtClean="0">
                <a:latin typeface="Century Gothic" panose="020B0502020202020204" pitchFamily="34" charset="0"/>
              </a:rPr>
              <a:t> </a:t>
            </a:r>
            <a:r>
              <a:rPr lang="en-US" sz="2400" dirty="0" err="1" smtClean="0">
                <a:latin typeface="Century Gothic" panose="020B0502020202020204" pitchFamily="34" charset="0"/>
              </a:rPr>
              <a:t>seuraavaan</a:t>
            </a:r>
            <a:r>
              <a:rPr lang="en-US" sz="2400" dirty="0" smtClean="0">
                <a:latin typeface="Century Gothic" panose="020B0502020202020204" pitchFamily="34" charset="0"/>
              </a:rPr>
              <a:t> </a:t>
            </a:r>
            <a:r>
              <a:rPr lang="en-US" sz="2400" dirty="0" err="1" smtClean="0">
                <a:latin typeface="Century Gothic" panose="020B0502020202020204" pitchFamily="34" charset="0"/>
              </a:rPr>
              <a:t>suoraan</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smtClean="0">
                <a:latin typeface="Century Gothic" panose="020B0502020202020204" pitchFamily="34" charset="0"/>
              </a:rPr>
              <a:t>Esim. </a:t>
            </a:r>
            <a:r>
              <a:rPr lang="fi-FI" sz="2400" dirty="0">
                <a:latin typeface="Century Gothic" panose="020B0502020202020204" pitchFamily="34" charset="0"/>
              </a:rPr>
              <a:t>FCI-IGP 3: massiivisia ongelmia kulmassa - seuraava </a:t>
            </a:r>
            <a:r>
              <a:rPr lang="fi-FI" sz="2400" dirty="0" smtClean="0">
                <a:latin typeface="Century Gothic" panose="020B0502020202020204" pitchFamily="34" charset="0"/>
              </a:rPr>
              <a:t>suora </a:t>
            </a:r>
            <a:r>
              <a:rPr lang="fi-FI" sz="2400" dirty="0">
                <a:latin typeface="Century Gothic" panose="020B0502020202020204" pitchFamily="34" charset="0"/>
              </a:rPr>
              <a:t>on keskittynyt, intensiivinen ja virheetön - </a:t>
            </a:r>
            <a:r>
              <a:rPr lang="fi-FI" sz="2400" dirty="0" smtClean="0">
                <a:latin typeface="Century Gothic" panose="020B0502020202020204" pitchFamily="34" charset="0"/>
              </a:rPr>
              <a:t>yhteensä </a:t>
            </a:r>
            <a:r>
              <a:rPr lang="fi-FI" sz="2400" dirty="0">
                <a:latin typeface="Century Gothic" panose="020B0502020202020204" pitchFamily="34" charset="0"/>
              </a:rPr>
              <a:t>voi pudota arvosanaan "tyydyttävä" - </a:t>
            </a:r>
            <a:r>
              <a:rPr lang="fi-FI" sz="2400" dirty="0" smtClean="0">
                <a:latin typeface="Century Gothic" panose="020B0502020202020204" pitchFamily="34" charset="0"/>
              </a:rPr>
              <a:t>piste </a:t>
            </a:r>
            <a:r>
              <a:rPr lang="fi-FI" sz="2400" dirty="0">
                <a:latin typeface="Century Gothic" panose="020B0502020202020204" pitchFamily="34" charset="0"/>
              </a:rPr>
              <a:t>vähennys -4 </a:t>
            </a:r>
            <a:r>
              <a:rPr lang="fi-FI" sz="2400" dirty="0" smtClean="0">
                <a:latin typeface="Century Gothic" panose="020B0502020202020204" pitchFamily="34" charset="0"/>
              </a:rPr>
              <a:t>asti.</a:t>
            </a:r>
            <a:endParaRPr lang="en-US"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3371E516-014C-5961-BF2F-B83143C58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287839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794DF2C1-1189-9058-33B3-4524154C2217}"/>
              </a:ext>
            </a:extLst>
          </p:cNvPr>
          <p:cNvSpPr>
            <a:spLocks noGrp="1"/>
          </p:cNvSpPr>
          <p:nvPr>
            <p:ph type="title"/>
          </p:nvPr>
        </p:nvSpPr>
        <p:spPr>
          <a:xfrm>
            <a:off x="1255861" y="1201723"/>
            <a:ext cx="4348234" cy="4454554"/>
          </a:xfrm>
        </p:spPr>
        <p:txBody>
          <a:bodyPr anchor="ctr">
            <a:normAutofit/>
          </a:bodyPr>
          <a:lstStyle/>
          <a:p>
            <a:r>
              <a:rPr lang="en-US" sz="4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Ohjaaminen</a:t>
            </a:r>
            <a:r>
              <a:rPr lang="en-US" sz="4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4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jäljellä</a:t>
            </a:r>
            <a:endParaRPr lang="en-US"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136B46DC-80E7-A5C0-45AF-CD9440F9A907}"/>
              </a:ext>
            </a:extLst>
          </p:cNvPr>
          <p:cNvSpPr>
            <a:spLocks noGrp="1"/>
          </p:cNvSpPr>
          <p:nvPr>
            <p:ph idx="1"/>
          </p:nvPr>
        </p:nvSpPr>
        <p:spPr>
          <a:xfrm>
            <a:off x="6006625" y="1201721"/>
            <a:ext cx="5329250" cy="4454554"/>
          </a:xfrm>
        </p:spPr>
        <p:txBody>
          <a:bodyPr anchor="ctr">
            <a:normAutofit/>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Ei</a:t>
            </a:r>
            <a:r>
              <a:rPr lang="en-US" sz="2400" dirty="0" smtClean="0">
                <a:latin typeface="Century Gothic" panose="020B0502020202020204" pitchFamily="34" charset="0"/>
              </a:rPr>
              <a:t> ole </a:t>
            </a:r>
            <a:r>
              <a:rPr lang="en-US" sz="2400" dirty="0" err="1" smtClean="0">
                <a:latin typeface="Century Gothic" panose="020B0502020202020204" pitchFamily="34" charset="0"/>
              </a:rPr>
              <a:t>pakollista</a:t>
            </a:r>
            <a:r>
              <a:rPr lang="en-US" sz="2400" dirty="0" smtClean="0">
                <a:latin typeface="Century Gothic" panose="020B0502020202020204" pitchFamily="34" charset="0"/>
              </a:rPr>
              <a:t>, </a:t>
            </a:r>
            <a:r>
              <a:rPr lang="en-US" sz="2400" dirty="0" err="1" smtClean="0">
                <a:latin typeface="Century Gothic" panose="020B0502020202020204" pitchFamily="34" charset="0"/>
              </a:rPr>
              <a:t>että</a:t>
            </a:r>
            <a:r>
              <a:rPr lang="en-US" sz="2400" dirty="0" smtClean="0">
                <a:latin typeface="Century Gothic" panose="020B0502020202020204" pitchFamily="34" charset="0"/>
              </a:rPr>
              <a:t> </a:t>
            </a:r>
            <a:r>
              <a:rPr lang="en-US" sz="2400" dirty="0" err="1" smtClean="0">
                <a:latin typeface="Century Gothic" panose="020B0502020202020204" pitchFamily="34" charset="0"/>
              </a:rPr>
              <a:t>ohjaaja</a:t>
            </a:r>
            <a:r>
              <a:rPr lang="en-US" sz="2400" dirty="0" smtClean="0">
                <a:latin typeface="Century Gothic" panose="020B0502020202020204" pitchFamily="34" charset="0"/>
              </a:rPr>
              <a:t> </a:t>
            </a:r>
            <a:r>
              <a:rPr lang="en-US" sz="2400" dirty="0" err="1" smtClean="0">
                <a:latin typeface="Century Gothic" panose="020B0502020202020204" pitchFamily="34" charset="0"/>
              </a:rPr>
              <a:t>seuraa</a:t>
            </a:r>
            <a:r>
              <a:rPr lang="en-US" sz="2400" dirty="0" smtClean="0">
                <a:latin typeface="Century Gothic" panose="020B0502020202020204" pitchFamily="34" charset="0"/>
              </a:rPr>
              <a:t> </a:t>
            </a:r>
            <a:r>
              <a:rPr lang="en-US" sz="2400" dirty="0" err="1" smtClean="0">
                <a:latin typeface="Century Gothic" panose="020B0502020202020204" pitchFamily="34" charset="0"/>
              </a:rPr>
              <a:t>aivan</a:t>
            </a:r>
            <a:r>
              <a:rPr lang="en-US" sz="2400" dirty="0" smtClean="0">
                <a:latin typeface="Century Gothic" panose="020B0502020202020204" pitchFamily="34" charset="0"/>
              </a:rPr>
              <a:t> </a:t>
            </a:r>
            <a:r>
              <a:rPr lang="en-US" sz="2400" dirty="0" err="1" smtClean="0">
                <a:latin typeface="Century Gothic" panose="020B0502020202020204" pitchFamily="34" charset="0"/>
              </a:rPr>
              <a:t>jäljen</a:t>
            </a:r>
            <a:r>
              <a:rPr lang="en-US" sz="2400" dirty="0" smtClean="0">
                <a:latin typeface="Century Gothic" panose="020B0502020202020204" pitchFamily="34" charset="0"/>
              </a:rPr>
              <a:t> </a:t>
            </a:r>
            <a:r>
              <a:rPr lang="en-US" sz="2400" dirty="0" err="1" smtClean="0">
                <a:latin typeface="Century Gothic" panose="020B0502020202020204" pitchFamily="34" charset="0"/>
              </a:rPr>
              <a:t>päällä</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Erityisesti</a:t>
            </a:r>
            <a:r>
              <a:rPr lang="en-US" sz="2400" dirty="0" smtClean="0">
                <a:latin typeface="Century Gothic" panose="020B0502020202020204" pitchFamily="34" charset="0"/>
              </a:rPr>
              <a:t> </a:t>
            </a:r>
            <a:r>
              <a:rPr lang="en-US" sz="2400" dirty="0" err="1" smtClean="0">
                <a:latin typeface="Century Gothic" panose="020B0502020202020204" pitchFamily="34" charset="0"/>
              </a:rPr>
              <a:t>kulman</a:t>
            </a:r>
            <a:r>
              <a:rPr lang="en-US" sz="2400" dirty="0" smtClean="0">
                <a:latin typeface="Century Gothic" panose="020B0502020202020204" pitchFamily="34" charset="0"/>
              </a:rPr>
              <a:t> </a:t>
            </a:r>
            <a:r>
              <a:rPr lang="en-US" sz="2400" dirty="0" err="1" smtClean="0">
                <a:latin typeface="Century Gothic" panose="020B0502020202020204" pitchFamily="34" charset="0"/>
              </a:rPr>
              <a:t>jälkeen</a:t>
            </a:r>
            <a:r>
              <a:rPr lang="en-US" sz="2400" dirty="0" smtClean="0">
                <a:latin typeface="Century Gothic" panose="020B0502020202020204" pitchFamily="34" charset="0"/>
              </a:rPr>
              <a:t> (kun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jäljestää</a:t>
            </a:r>
            <a:r>
              <a:rPr lang="en-US" sz="2400" dirty="0" smtClean="0">
                <a:latin typeface="Century Gothic" panose="020B0502020202020204" pitchFamily="34" charset="0"/>
              </a:rPr>
              <a:t> </a:t>
            </a:r>
            <a:r>
              <a:rPr lang="en-US" sz="2400" dirty="0" err="1" smtClean="0">
                <a:latin typeface="Century Gothic" panose="020B0502020202020204" pitchFamily="34" charset="0"/>
              </a:rPr>
              <a:t>seuraavalla</a:t>
            </a:r>
            <a:r>
              <a:rPr lang="en-US" sz="2400" dirty="0" smtClean="0">
                <a:latin typeface="Century Gothic" panose="020B0502020202020204" pitchFamily="34" charset="0"/>
              </a:rPr>
              <a:t> </a:t>
            </a:r>
            <a:r>
              <a:rPr lang="en-US" sz="2400" dirty="0" err="1" smtClean="0">
                <a:latin typeface="Century Gothic" panose="020B0502020202020204" pitchFamily="34" charset="0"/>
              </a:rPr>
              <a:t>suoralla</a:t>
            </a:r>
            <a:r>
              <a:rPr lang="en-US" sz="2400" dirty="0" smtClean="0">
                <a:latin typeface="Century Gothic" panose="020B0502020202020204" pitchFamily="34" charset="0"/>
              </a:rPr>
              <a:t>) </a:t>
            </a:r>
            <a:r>
              <a:rPr lang="en-US" sz="2400" dirty="0" err="1" smtClean="0">
                <a:latin typeface="Century Gothic" panose="020B0502020202020204" pitchFamily="34" charset="0"/>
              </a:rPr>
              <a:t>voi</a:t>
            </a:r>
            <a:r>
              <a:rPr lang="en-US" sz="2400" dirty="0" smtClean="0">
                <a:latin typeface="Century Gothic" panose="020B0502020202020204" pitchFamily="34" charset="0"/>
              </a:rPr>
              <a:t> </a:t>
            </a:r>
            <a:r>
              <a:rPr lang="en-US" sz="2400" dirty="0" err="1" smtClean="0">
                <a:latin typeface="Century Gothic" panose="020B0502020202020204" pitchFamily="34" charset="0"/>
              </a:rPr>
              <a:t>ohjaaja</a:t>
            </a:r>
            <a:r>
              <a:rPr lang="en-US" sz="2400" dirty="0" smtClean="0">
                <a:latin typeface="Century Gothic" panose="020B0502020202020204" pitchFamily="34" charset="0"/>
              </a:rPr>
              <a:t> </a:t>
            </a:r>
            <a:r>
              <a:rPr lang="en-US" sz="2400" dirty="0" err="1" smtClean="0">
                <a:latin typeface="Century Gothic" panose="020B0502020202020204" pitchFamily="34" charset="0"/>
              </a:rPr>
              <a:t>jättää</a:t>
            </a:r>
            <a:r>
              <a:rPr lang="en-US" sz="2400" dirty="0" smtClean="0">
                <a:latin typeface="Century Gothic" panose="020B0502020202020204" pitchFamily="34" charset="0"/>
              </a:rPr>
              <a:t> </a:t>
            </a:r>
            <a:r>
              <a:rPr lang="en-US" sz="2400" dirty="0" err="1" smtClean="0">
                <a:latin typeface="Century Gothic" panose="020B0502020202020204" pitchFamily="34" charset="0"/>
              </a:rPr>
              <a:t>jälkeä</a:t>
            </a:r>
            <a:r>
              <a:rPr lang="en-US" sz="2400" dirty="0" smtClean="0">
                <a:latin typeface="Century Gothic" panose="020B0502020202020204" pitchFamily="34" charset="0"/>
              </a:rPr>
              <a:t>.</a:t>
            </a:r>
            <a:br>
              <a:rPr lang="en-US" sz="2400" dirty="0" smtClean="0">
                <a:latin typeface="Century Gothic" panose="020B0502020202020204" pitchFamily="34" charset="0"/>
              </a:rPr>
            </a:br>
            <a:endParaRPr lang="en-US" sz="2400" dirty="0" smtClean="0">
              <a:latin typeface="Century Gothic" panose="020B0502020202020204" pitchFamily="34" charset="0"/>
            </a:endParaRPr>
          </a:p>
        </p:txBody>
      </p:sp>
      <p:pic>
        <p:nvPicPr>
          <p:cNvPr id="4" name="Immagine 3">
            <a:extLst>
              <a:ext uri="{FF2B5EF4-FFF2-40B4-BE49-F238E27FC236}">
                <a16:creationId xmlns:a16="http://schemas.microsoft.com/office/drawing/2014/main" xmlns="" id="{346BBFCC-51DE-E6D2-3868-24C54E0F69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00372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35" name="Rectangle 23">
            <a:extLst>
              <a:ext uri="{FF2B5EF4-FFF2-40B4-BE49-F238E27FC236}">
                <a16:creationId xmlns:a16="http://schemas.microsoft.com/office/drawing/2014/main" xmlns="" id="{D7AC3F90-A588-42FF-B41D-062A8D91B9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xmlns="" id="{10DECFF7-A17D-AF91-B152-2C73DC1EB3A5}"/>
              </a:ext>
            </a:extLst>
          </p:cNvPr>
          <p:cNvPicPr>
            <a:picLocks noChangeAspect="1"/>
          </p:cNvPicPr>
          <p:nvPr/>
        </p:nvPicPr>
        <p:blipFill rotWithShape="1">
          <a:blip r:embed="rId3" cstate="screen">
            <a:duotone>
              <a:schemeClr val="bg2">
                <a:shade val="45000"/>
                <a:satMod val="135000"/>
              </a:schemeClr>
              <a:prstClr val="white"/>
            </a:duotone>
            <a:extLst>
              <a:ext uri="{28A0092B-C50C-407E-A947-70E740481C1C}">
                <a14:useLocalDpi xmlns:a14="http://schemas.microsoft.com/office/drawing/2010/main"/>
              </a:ext>
            </a:extLst>
          </a:blip>
          <a:srcRect r="-1" b="-1"/>
          <a:stretch/>
        </p:blipFill>
        <p:spPr>
          <a:xfrm>
            <a:off x="153" y="10"/>
            <a:ext cx="12191695" cy="6857990"/>
          </a:xfrm>
          <a:prstGeom prst="rect">
            <a:avLst/>
          </a:prstGeom>
        </p:spPr>
      </p:pic>
      <p:pic>
        <p:nvPicPr>
          <p:cNvPr id="37" name="Picture 25">
            <a:extLst>
              <a:ext uri="{FF2B5EF4-FFF2-40B4-BE49-F238E27FC236}">
                <a16:creationId xmlns:a16="http://schemas.microsoft.com/office/drawing/2014/main" xmlns="" id="{967F5611-5230-4249-948C-9599F8622A9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38" name="Picture 27">
            <a:extLst>
              <a:ext uri="{FF2B5EF4-FFF2-40B4-BE49-F238E27FC236}">
                <a16:creationId xmlns:a16="http://schemas.microsoft.com/office/drawing/2014/main" xmlns="" id="{015AB904-4FB7-4A0D-B43E-03ACF05E14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screen">
            <a:alphaModFix/>
            <a:extLst>
              <a:ext uri="{28A0092B-C50C-407E-A947-70E740481C1C}">
                <a14:useLocalDpi xmlns:a14="http://schemas.microsoft.com/office/drawing/2010/main"/>
              </a:ext>
            </a:extLst>
          </a:blip>
          <a:stretch>
            <a:fillRect/>
          </a:stretch>
        </p:blipFill>
        <p:spPr>
          <a:xfrm>
            <a:off x="-1828" y="0"/>
            <a:ext cx="12189867" cy="6858000"/>
          </a:xfrm>
          <a:prstGeom prst="rect">
            <a:avLst/>
          </a:prstGeom>
        </p:spPr>
      </p:pic>
      <p:sp>
        <p:nvSpPr>
          <p:cNvPr id="39" name="Rectangle 29">
            <a:extLst>
              <a:ext uri="{FF2B5EF4-FFF2-40B4-BE49-F238E27FC236}">
                <a16:creationId xmlns:a16="http://schemas.microsoft.com/office/drawing/2014/main" xmlns="" id="{E1AADF25-43E9-4DE0-AD82-4F6052319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1">
            <a:extLst>
              <a:ext uri="{FF2B5EF4-FFF2-40B4-BE49-F238E27FC236}">
                <a16:creationId xmlns:a16="http://schemas.microsoft.com/office/drawing/2014/main" xmlns="" id="{CBC2D515-EF3C-4E4E-8BC1-192B21E927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xmlns="" id="{828DF289-3FA7-47B8-A823-7F7292C924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73E1E4D2-68B1-6A2E-FAD8-59D977159D3F}"/>
              </a:ext>
            </a:extLst>
          </p:cNvPr>
          <p:cNvSpPr>
            <a:spLocks noGrp="1"/>
          </p:cNvSpPr>
          <p:nvPr>
            <p:ph type="title"/>
          </p:nvPr>
        </p:nvSpPr>
        <p:spPr>
          <a:xfrm>
            <a:off x="1969650" y="269441"/>
            <a:ext cx="7958331" cy="1077229"/>
          </a:xfrm>
        </p:spPr>
        <p:txBody>
          <a:bodyPr>
            <a:normAutofit/>
          </a:bodyPr>
          <a:lstStyle/>
          <a:p>
            <a:pPr algn="l"/>
            <a:r>
              <a:rPr lang="en-GB" sz="5400" dirty="0" err="1" smtClean="0">
                <a:ln w="0"/>
                <a:solidFill>
                  <a:schemeClr val="accent1"/>
                </a:solidFill>
                <a:effectLst>
                  <a:outerShdw blurRad="38100" dist="38100" dir="2700000" algn="tl">
                    <a:srgbClr val="000000">
                      <a:alpha val="43137"/>
                    </a:srgbClr>
                  </a:outerShdw>
                </a:effectLst>
                <a:latin typeface="Century Gothic" panose="020B0502020202020204" pitchFamily="34" charset="0"/>
              </a:rPr>
              <a:t>Yleisesti</a:t>
            </a:r>
            <a:endParaRPr lang="en-GB" sz="5400" dirty="0">
              <a:ln w="0"/>
              <a:solidFill>
                <a:schemeClr val="accent1"/>
              </a:solidFill>
              <a:effectLst>
                <a:outerShdw blurRad="38100" dist="38100" dir="2700000" algn="tl">
                  <a:srgbClr val="000000">
                    <a:alpha val="43137"/>
                  </a:srgbClr>
                </a:outerShdw>
              </a:effectLst>
            </a:endParaRPr>
          </a:p>
        </p:txBody>
      </p:sp>
      <p:sp>
        <p:nvSpPr>
          <p:cNvPr id="36" name="Rectangle 35">
            <a:extLst>
              <a:ext uri="{FF2B5EF4-FFF2-40B4-BE49-F238E27FC236}">
                <a16:creationId xmlns:a16="http://schemas.microsoft.com/office/drawing/2014/main" xmlns="" id="{EEA9B471-D6E2-406D-878F-E931B0D7EA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Inhaltsplatzhalter 2">
            <a:extLst>
              <a:ext uri="{FF2B5EF4-FFF2-40B4-BE49-F238E27FC236}">
                <a16:creationId xmlns:a16="http://schemas.microsoft.com/office/drawing/2014/main" xmlns="" id="{1B68EBC0-C267-76D6-CCE1-1C906AF80830}"/>
              </a:ext>
            </a:extLst>
          </p:cNvPr>
          <p:cNvGraphicFramePr>
            <a:graphicFrameLocks noGrp="1"/>
          </p:cNvGraphicFramePr>
          <p:nvPr>
            <p:ph idx="1"/>
            <p:extLst>
              <p:ext uri="{D42A27DB-BD31-4B8C-83A1-F6EECF244321}">
                <p14:modId xmlns:p14="http://schemas.microsoft.com/office/powerpoint/2010/main" val="1861450728"/>
              </p:ext>
            </p:extLst>
          </p:nvPr>
        </p:nvGraphicFramePr>
        <p:xfrm>
          <a:off x="1969650" y="1616101"/>
          <a:ext cx="8825618" cy="52238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Immagine 2">
            <a:extLst>
              <a:ext uri="{FF2B5EF4-FFF2-40B4-BE49-F238E27FC236}">
                <a16:creationId xmlns:a16="http://schemas.microsoft.com/office/drawing/2014/main" xmlns="" id="{3F3F63AF-5831-0889-E885-01B9BC1F84A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622197" y="6274109"/>
            <a:ext cx="565842" cy="565842"/>
          </a:xfrm>
          <a:prstGeom prst="rect">
            <a:avLst/>
          </a:prstGeom>
        </p:spPr>
      </p:pic>
    </p:spTree>
    <p:extLst>
      <p:ext uri="{BB962C8B-B14F-4D97-AF65-F5344CB8AC3E}">
        <p14:creationId xmlns:p14="http://schemas.microsoft.com/office/powerpoint/2010/main" val="126656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8CD029C4-ACF8-3A30-0B5B-DD2D5AE87C35}"/>
              </a:ext>
            </a:extLst>
          </p:cNvPr>
          <p:cNvSpPr>
            <a:spLocks noGrp="1"/>
          </p:cNvSpPr>
          <p:nvPr>
            <p:ph type="title"/>
          </p:nvPr>
        </p:nvSpPr>
        <p:spPr>
          <a:xfrm>
            <a:off x="1518411" y="1201723"/>
            <a:ext cx="3324739"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Jäljen</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arvostelu</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F458A152-05E9-58D8-10CD-D5DB210C5E61}"/>
              </a:ext>
            </a:extLst>
          </p:cNvPr>
          <p:cNvSpPr>
            <a:spLocks noGrp="1"/>
          </p:cNvSpPr>
          <p:nvPr>
            <p:ph idx="1"/>
          </p:nvPr>
        </p:nvSpPr>
        <p:spPr>
          <a:xfrm>
            <a:off x="5454363" y="1201723"/>
            <a:ext cx="5329250" cy="4454554"/>
          </a:xfrm>
        </p:spPr>
        <p:txBody>
          <a:bodyPr anchor="ctr">
            <a:normAutofit/>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voi</a:t>
            </a:r>
            <a:r>
              <a:rPr lang="en-US" sz="2400" dirty="0" smtClean="0">
                <a:latin typeface="Century Gothic" panose="020B0502020202020204" pitchFamily="34" charset="0"/>
              </a:rPr>
              <a:t> </a:t>
            </a:r>
            <a:r>
              <a:rPr lang="en-US" sz="2400" dirty="0" err="1" smtClean="0">
                <a:latin typeface="Century Gothic" panose="020B0502020202020204" pitchFamily="34" charset="0"/>
              </a:rPr>
              <a:t>jäljetää</a:t>
            </a:r>
            <a:r>
              <a:rPr lang="en-US" sz="2400" dirty="0" smtClean="0">
                <a:latin typeface="Century Gothic" panose="020B0502020202020204" pitchFamily="34" charset="0"/>
              </a:rPr>
              <a:t> </a:t>
            </a:r>
            <a:r>
              <a:rPr lang="en-US" sz="2400" dirty="0" err="1" smtClean="0">
                <a:latin typeface="Century Gothic" panose="020B0502020202020204" pitchFamily="34" charset="0"/>
              </a:rPr>
              <a:t>suu</a:t>
            </a:r>
            <a:r>
              <a:rPr lang="en-US" sz="2400" dirty="0" smtClean="0">
                <a:latin typeface="Century Gothic" panose="020B0502020202020204" pitchFamily="34" charset="0"/>
              </a:rPr>
              <a:t> </a:t>
            </a:r>
            <a:r>
              <a:rPr lang="en-US" sz="2400" dirty="0" err="1" smtClean="0">
                <a:latin typeface="Century Gothic" panose="020B0502020202020204" pitchFamily="34" charset="0"/>
              </a:rPr>
              <a:t>auki</a:t>
            </a:r>
            <a:r>
              <a:rPr lang="en-US" sz="2400" dirty="0" smtClean="0">
                <a:latin typeface="Century Gothic" panose="020B0502020202020204" pitchFamily="34" charset="0"/>
              </a:rPr>
              <a:t> </a:t>
            </a:r>
            <a:r>
              <a:rPr lang="en-US" sz="2400" dirty="0" err="1" smtClean="0">
                <a:latin typeface="Century Gothic" panose="020B0502020202020204" pitchFamily="34" charset="0"/>
              </a:rPr>
              <a:t>sääntöjen</a:t>
            </a:r>
            <a:r>
              <a:rPr lang="en-US" sz="2400" dirty="0" smtClean="0">
                <a:latin typeface="Century Gothic" panose="020B0502020202020204" pitchFamily="34" charset="0"/>
              </a:rPr>
              <a:t> </a:t>
            </a:r>
            <a:r>
              <a:rPr lang="en-US" sz="2400" dirty="0" err="1" smtClean="0">
                <a:latin typeface="Century Gothic" panose="020B0502020202020204" pitchFamily="34" charset="0"/>
              </a:rPr>
              <a:t>mukaan</a:t>
            </a:r>
            <a:r>
              <a:rPr lang="en-US" sz="2400" dirty="0" smtClean="0">
                <a:latin typeface="Century Gothic" panose="020B0502020202020204" pitchFamily="34" charset="0"/>
              </a:rPr>
              <a:t>. </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smtClean="0">
                <a:latin typeface="Century Gothic" panose="020B0502020202020204" pitchFamily="34" charset="0"/>
              </a:rPr>
              <a:t>On </a:t>
            </a:r>
            <a:r>
              <a:rPr lang="en-US" sz="2400" dirty="0" err="1" smtClean="0">
                <a:latin typeface="Century Gothic" panose="020B0502020202020204" pitchFamily="34" charset="0"/>
              </a:rPr>
              <a:t>kuitenkin</a:t>
            </a:r>
            <a:r>
              <a:rPr lang="en-US" sz="2400" dirty="0" smtClean="0">
                <a:latin typeface="Century Gothic" panose="020B0502020202020204" pitchFamily="34" charset="0"/>
              </a:rPr>
              <a:t> </a:t>
            </a:r>
            <a:r>
              <a:rPr lang="en-US" sz="2400" dirty="0" err="1" smtClean="0">
                <a:latin typeface="Century Gothic" panose="020B0502020202020204" pitchFamily="34" charset="0"/>
              </a:rPr>
              <a:t>huomioitava</a:t>
            </a:r>
            <a:r>
              <a:rPr lang="en-US" sz="2400" dirty="0" smtClean="0">
                <a:latin typeface="Century Gothic" panose="020B0502020202020204" pitchFamily="34" charset="0"/>
              </a:rPr>
              <a:t>, </a:t>
            </a:r>
            <a:r>
              <a:rPr lang="en-US" sz="2400" dirty="0" err="1" smtClean="0">
                <a:latin typeface="Century Gothic" panose="020B0502020202020204" pitchFamily="34" charset="0"/>
              </a:rPr>
              <a:t>että</a:t>
            </a:r>
            <a:r>
              <a:rPr lang="en-US" sz="2400" dirty="0" smtClean="0">
                <a:latin typeface="Century Gothic" panose="020B0502020202020204" pitchFamily="34" charset="0"/>
              </a:rPr>
              <a:t> on </a:t>
            </a:r>
            <a:r>
              <a:rPr lang="en-US" sz="2400" dirty="0" err="1" smtClean="0">
                <a:latin typeface="Century Gothic" panose="020B0502020202020204" pitchFamily="34" charset="0"/>
              </a:rPr>
              <a:t>virheellistä</a:t>
            </a:r>
            <a:r>
              <a:rPr lang="en-US" sz="2400" dirty="0" smtClean="0">
                <a:latin typeface="Century Gothic" panose="020B0502020202020204" pitchFamily="34" charset="0"/>
              </a:rPr>
              <a:t> </a:t>
            </a:r>
            <a:r>
              <a:rPr lang="en-US" sz="2400" dirty="0" err="1" smtClean="0">
                <a:latin typeface="Century Gothic" panose="020B0502020202020204" pitchFamily="34" charset="0"/>
              </a:rPr>
              <a:t>käyttäytymistä</a:t>
            </a:r>
            <a:r>
              <a:rPr lang="en-US" sz="2400" dirty="0" smtClean="0">
                <a:latin typeface="Century Gothic" panose="020B0502020202020204" pitchFamily="34" charset="0"/>
              </a:rPr>
              <a:t>, </a:t>
            </a:r>
            <a:r>
              <a:rPr lang="en-US" sz="2400" dirty="0" err="1" smtClean="0">
                <a:latin typeface="Century Gothic" panose="020B0502020202020204" pitchFamily="34" charset="0"/>
              </a:rPr>
              <a:t>jos</a:t>
            </a:r>
            <a:r>
              <a:rPr lang="en-US" sz="2400" dirty="0" smtClean="0">
                <a:latin typeface="Century Gothic" panose="020B0502020202020204" pitchFamily="34" charset="0"/>
              </a:rPr>
              <a:t>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ei</a:t>
            </a:r>
            <a:r>
              <a:rPr lang="en-US" sz="2400" dirty="0" smtClean="0">
                <a:latin typeface="Century Gothic" panose="020B0502020202020204" pitchFamily="34" charset="0"/>
              </a:rPr>
              <a:t> ole </a:t>
            </a:r>
            <a:r>
              <a:rPr lang="en-US" sz="2400" dirty="0" err="1" smtClean="0">
                <a:latin typeface="Century Gothic" panose="020B0502020202020204" pitchFamily="34" charset="0"/>
              </a:rPr>
              <a:t>keskittynyt</a:t>
            </a:r>
            <a:r>
              <a:rPr lang="en-US" sz="2400" dirty="0" smtClean="0">
                <a:latin typeface="Century Gothic" panose="020B0502020202020204" pitchFamily="34" charset="0"/>
              </a:rPr>
              <a:t> ja </a:t>
            </a:r>
            <a:r>
              <a:rPr lang="en-US" sz="2400" dirty="0" err="1" smtClean="0">
                <a:latin typeface="Century Gothic" panose="020B0502020202020204" pitchFamily="34" charset="0"/>
              </a:rPr>
              <a:t>intensiivinen</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Maaperän</a:t>
            </a:r>
            <a:r>
              <a:rPr lang="en-US" sz="2400" dirty="0" smtClean="0">
                <a:latin typeface="Century Gothic" panose="020B0502020202020204" pitchFamily="34" charset="0"/>
              </a:rPr>
              <a:t> </a:t>
            </a:r>
            <a:r>
              <a:rPr lang="en-US" sz="2400" dirty="0" err="1" smtClean="0">
                <a:latin typeface="Century Gothic" panose="020B0502020202020204" pitchFamily="34" charset="0"/>
              </a:rPr>
              <a:t>olosuhteet</a:t>
            </a:r>
            <a:r>
              <a:rPr lang="en-US" sz="2400" dirty="0" smtClean="0">
                <a:latin typeface="Century Gothic" panose="020B0502020202020204" pitchFamily="34" charset="0"/>
              </a:rPr>
              <a:t>, </a:t>
            </a:r>
            <a:r>
              <a:rPr lang="en-US" sz="2400" dirty="0" err="1" smtClean="0">
                <a:latin typeface="Century Gothic" panose="020B0502020202020204" pitchFamily="34" charset="0"/>
              </a:rPr>
              <a:t>jäljen</a:t>
            </a:r>
            <a:r>
              <a:rPr lang="en-US" sz="2400" dirty="0" smtClean="0">
                <a:latin typeface="Century Gothic" panose="020B0502020202020204" pitchFamily="34" charset="0"/>
              </a:rPr>
              <a:t> </a:t>
            </a:r>
            <a:r>
              <a:rPr lang="en-US" sz="2400" dirty="0" err="1" smtClean="0">
                <a:latin typeface="Century Gothic" panose="020B0502020202020204" pitchFamily="34" charset="0"/>
              </a:rPr>
              <a:t>pituus</a:t>
            </a:r>
            <a:r>
              <a:rPr lang="en-US" sz="2400" dirty="0" smtClean="0">
                <a:latin typeface="Century Gothic" panose="020B0502020202020204" pitchFamily="34" charset="0"/>
              </a:rPr>
              <a:t> ja </a:t>
            </a:r>
            <a:r>
              <a:rPr lang="en-US" sz="2400" dirty="0" err="1" smtClean="0">
                <a:latin typeface="Century Gothic" panose="020B0502020202020204" pitchFamily="34" charset="0"/>
              </a:rPr>
              <a:t>sääolot</a:t>
            </a:r>
            <a:r>
              <a:rPr lang="en-US" sz="2400" dirty="0" smtClean="0">
                <a:latin typeface="Century Gothic" panose="020B0502020202020204" pitchFamily="34" charset="0"/>
              </a:rPr>
              <a:t> on </a:t>
            </a:r>
            <a:r>
              <a:rPr lang="en-US" sz="2400" dirty="0" err="1" smtClean="0">
                <a:latin typeface="Century Gothic" panose="020B0502020202020204" pitchFamily="34" charset="0"/>
              </a:rPr>
              <a:t>otettava</a:t>
            </a:r>
            <a:r>
              <a:rPr lang="en-US" sz="2400" dirty="0" smtClean="0">
                <a:latin typeface="Century Gothic" panose="020B0502020202020204" pitchFamily="34" charset="0"/>
              </a:rPr>
              <a:t> </a:t>
            </a:r>
            <a:r>
              <a:rPr lang="en-US" sz="2400" dirty="0" err="1" smtClean="0">
                <a:latin typeface="Century Gothic" panose="020B0502020202020204" pitchFamily="34" charset="0"/>
              </a:rPr>
              <a:t>huomioon</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71B2949E-FE24-2384-FD63-75EC41DFA8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184292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673AEFC-3816-664B-CF42-7E6EA4319E47}"/>
              </a:ext>
            </a:extLst>
          </p:cNvPr>
          <p:cNvSpPr>
            <a:spLocks noGrp="1"/>
          </p:cNvSpPr>
          <p:nvPr>
            <p:ph type="title"/>
          </p:nvPr>
        </p:nvSpPr>
        <p:spPr>
          <a:xfrm>
            <a:off x="1518411" y="1201723"/>
            <a:ext cx="3651117"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Keskeytys</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jäljellä</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95DC5F01-FA55-F49B-CBF0-11F10E483C89}"/>
              </a:ext>
            </a:extLst>
          </p:cNvPr>
          <p:cNvSpPr>
            <a:spLocks noGrp="1"/>
          </p:cNvSpPr>
          <p:nvPr>
            <p:ph idx="1"/>
          </p:nvPr>
        </p:nvSpPr>
        <p:spPr>
          <a:xfrm>
            <a:off x="5454363" y="1201723"/>
            <a:ext cx="5329250" cy="4454554"/>
          </a:xfrm>
        </p:spPr>
        <p:txBody>
          <a:bodyPr anchor="ctr">
            <a:normAutofit lnSpcReduction="10000"/>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Keskeytykseen</a:t>
            </a:r>
            <a:r>
              <a:rPr lang="en-US" sz="2400" dirty="0" smtClean="0">
                <a:latin typeface="Century Gothic" panose="020B0502020202020204" pitchFamily="34" charset="0"/>
              </a:rPr>
              <a:t> </a:t>
            </a:r>
            <a:r>
              <a:rPr lang="en-US" sz="2400" dirty="0" err="1" smtClean="0">
                <a:latin typeface="Century Gothic" panose="020B0502020202020204" pitchFamily="34" charset="0"/>
              </a:rPr>
              <a:t>asti</a:t>
            </a:r>
            <a:r>
              <a:rPr lang="en-US" sz="2400" dirty="0" smtClean="0">
                <a:latin typeface="Century Gothic" panose="020B0502020202020204" pitchFamily="34" charset="0"/>
              </a:rPr>
              <a:t> </a:t>
            </a:r>
            <a:r>
              <a:rPr lang="en-US" sz="2400" dirty="0" err="1" smtClean="0">
                <a:latin typeface="Century Gothic" panose="020B0502020202020204" pitchFamily="34" charset="0"/>
              </a:rPr>
              <a:t>saavutetut</a:t>
            </a:r>
            <a:r>
              <a:rPr lang="en-US" sz="2400" dirty="0" smtClean="0">
                <a:latin typeface="Century Gothic" panose="020B0502020202020204" pitchFamily="34" charset="0"/>
              </a:rPr>
              <a:t> </a:t>
            </a:r>
            <a:r>
              <a:rPr lang="en-US" sz="2400" dirty="0" err="1" smtClean="0">
                <a:latin typeface="Century Gothic" panose="020B0502020202020204" pitchFamily="34" charset="0"/>
              </a:rPr>
              <a:t>pisteet</a:t>
            </a:r>
            <a:r>
              <a:rPr lang="en-US" sz="2400" dirty="0" smtClean="0">
                <a:latin typeface="Century Gothic" panose="020B0502020202020204" pitchFamily="34" charset="0"/>
              </a:rPr>
              <a:t> </a:t>
            </a:r>
            <a:r>
              <a:rPr lang="en-US" sz="2400" dirty="0" err="1" smtClean="0">
                <a:latin typeface="Century Gothic" panose="020B0502020202020204" pitchFamily="34" charset="0"/>
              </a:rPr>
              <a:t>jäävät</a:t>
            </a:r>
            <a:r>
              <a:rPr lang="en-US" sz="2400" dirty="0" smtClean="0">
                <a:latin typeface="Century Gothic" panose="020B0502020202020204" pitchFamily="34" charset="0"/>
              </a:rPr>
              <a:t> </a:t>
            </a:r>
            <a:r>
              <a:rPr lang="en-US" sz="2400" dirty="0" err="1" smtClean="0">
                <a:latin typeface="Century Gothic" panose="020B0502020202020204" pitchFamily="34" charset="0"/>
              </a:rPr>
              <a:t>voimaan</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Esim</a:t>
            </a:r>
            <a:r>
              <a:rPr lang="en-US" sz="2400" dirty="0" smtClean="0">
                <a:latin typeface="Century Gothic" panose="020B0502020202020204" pitchFamily="34" charset="0"/>
              </a:rPr>
              <a:t>. FCI-IGP3: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hukkaa</a:t>
            </a:r>
            <a:r>
              <a:rPr lang="en-US" sz="2400" dirty="0" smtClean="0">
                <a:latin typeface="Century Gothic" panose="020B0502020202020204" pitchFamily="34" charset="0"/>
              </a:rPr>
              <a:t> </a:t>
            </a:r>
            <a:r>
              <a:rPr lang="en-US" sz="2400" dirty="0" err="1" smtClean="0">
                <a:latin typeface="Century Gothic" panose="020B0502020202020204" pitchFamily="34" charset="0"/>
              </a:rPr>
              <a:t>jäljen</a:t>
            </a:r>
            <a:r>
              <a:rPr lang="en-US" sz="2400" dirty="0" smtClean="0">
                <a:latin typeface="Century Gothic" panose="020B0502020202020204" pitchFamily="34" charset="0"/>
              </a:rPr>
              <a:t> </a:t>
            </a:r>
            <a:r>
              <a:rPr lang="en-US" sz="2400" dirty="0" err="1" smtClean="0">
                <a:latin typeface="Century Gothic" panose="020B0502020202020204" pitchFamily="34" charset="0"/>
              </a:rPr>
              <a:t>viimeisessä</a:t>
            </a:r>
            <a:r>
              <a:rPr lang="en-US" sz="2400" dirty="0" smtClean="0">
                <a:latin typeface="Century Gothic" panose="020B0502020202020204" pitchFamily="34" charset="0"/>
              </a:rPr>
              <a:t> </a:t>
            </a:r>
            <a:r>
              <a:rPr lang="en-US" sz="2400" dirty="0" err="1" smtClean="0">
                <a:latin typeface="Century Gothic" panose="020B0502020202020204" pitchFamily="34" charset="0"/>
              </a:rPr>
              <a:t>kulmassa</a:t>
            </a:r>
            <a:r>
              <a:rPr lang="en-US" sz="2400" dirty="0" smtClean="0">
                <a:latin typeface="Century Gothic" panose="020B0502020202020204" pitchFamily="34" charset="0"/>
              </a:rPr>
              <a:t>, </a:t>
            </a:r>
            <a:r>
              <a:rPr lang="en-US" sz="2400" dirty="0" err="1" smtClean="0">
                <a:latin typeface="Century Gothic" panose="020B0502020202020204" pitchFamily="34" charset="0"/>
              </a:rPr>
              <a:t>mutta</a:t>
            </a:r>
            <a:r>
              <a:rPr lang="en-US" sz="2400" dirty="0" smtClean="0">
                <a:latin typeface="Century Gothic" panose="020B0502020202020204" pitchFamily="34" charset="0"/>
              </a:rPr>
              <a:t> on </a:t>
            </a:r>
            <a:r>
              <a:rPr lang="en-US" sz="2400" dirty="0" err="1" smtClean="0">
                <a:latin typeface="Century Gothic" panose="020B0502020202020204" pitchFamily="34" charset="0"/>
              </a:rPr>
              <a:t>tehnyt</a:t>
            </a:r>
            <a:r>
              <a:rPr lang="en-US" sz="2400" dirty="0" smtClean="0">
                <a:latin typeface="Century Gothic" panose="020B0502020202020204" pitchFamily="34" charset="0"/>
              </a:rPr>
              <a:t> </a:t>
            </a:r>
            <a:r>
              <a:rPr lang="en-US" sz="2400" dirty="0" err="1" smtClean="0">
                <a:latin typeface="Century Gothic" panose="020B0502020202020204" pitchFamily="34" charset="0"/>
              </a:rPr>
              <a:t>siihen</a:t>
            </a:r>
            <a:r>
              <a:rPr lang="en-US" sz="2400" dirty="0" smtClean="0">
                <a:latin typeface="Century Gothic" panose="020B0502020202020204" pitchFamily="34" charset="0"/>
              </a:rPr>
              <a:t> </a:t>
            </a:r>
            <a:r>
              <a:rPr lang="en-US" sz="2400" dirty="0" err="1" smtClean="0">
                <a:latin typeface="Century Gothic" panose="020B0502020202020204" pitchFamily="34" charset="0"/>
              </a:rPr>
              <a:t>asti</a:t>
            </a:r>
            <a:r>
              <a:rPr lang="en-US" sz="2400" dirty="0" smtClean="0">
                <a:latin typeface="Century Gothic" panose="020B0502020202020204" pitchFamily="34" charset="0"/>
              </a:rPr>
              <a:t> </a:t>
            </a:r>
            <a:r>
              <a:rPr lang="en-US" sz="2400" dirty="0" err="1" smtClean="0">
                <a:latin typeface="Century Gothic" panose="020B0502020202020204" pitchFamily="34" charset="0"/>
              </a:rPr>
              <a:t>virheetöntä</a:t>
            </a:r>
            <a:r>
              <a:rPr lang="en-US" sz="2400" dirty="0" smtClean="0">
                <a:latin typeface="Century Gothic" panose="020B0502020202020204" pitchFamily="34" charset="0"/>
              </a:rPr>
              <a:t> </a:t>
            </a:r>
            <a:r>
              <a:rPr lang="en-US" sz="2400" dirty="0" err="1" smtClean="0">
                <a:latin typeface="Century Gothic" panose="020B0502020202020204" pitchFamily="34" charset="0"/>
              </a:rPr>
              <a:t>työtä</a:t>
            </a:r>
            <a:r>
              <a:rPr lang="en-US" sz="2400" dirty="0" smtClean="0">
                <a:latin typeface="Century Gothic" panose="020B0502020202020204" pitchFamily="34" charset="0"/>
              </a:rPr>
              <a:t>. </a:t>
            </a:r>
            <a:r>
              <a:rPr lang="en-US" sz="2400" dirty="0" err="1" smtClean="0">
                <a:latin typeface="Century Gothic" panose="020B0502020202020204" pitchFamily="34" charset="0"/>
              </a:rPr>
              <a:t>Viimeinen</a:t>
            </a:r>
            <a:r>
              <a:rPr lang="en-US" sz="2400" dirty="0" smtClean="0">
                <a:latin typeface="Century Gothic" panose="020B0502020202020204" pitchFamily="34" charset="0"/>
              </a:rPr>
              <a:t> </a:t>
            </a:r>
            <a:r>
              <a:rPr lang="en-US" sz="2400" dirty="0" err="1" smtClean="0">
                <a:latin typeface="Century Gothic" panose="020B0502020202020204" pitchFamily="34" charset="0"/>
              </a:rPr>
              <a:t>kulma</a:t>
            </a:r>
            <a:r>
              <a:rPr lang="en-US" sz="2400" dirty="0" smtClean="0">
                <a:latin typeface="Century Gothic" panose="020B0502020202020204" pitchFamily="34" charset="0"/>
              </a:rPr>
              <a:t> </a:t>
            </a:r>
            <a:r>
              <a:rPr lang="en-US" sz="2400" dirty="0" smtClean="0">
                <a:latin typeface="Century Gothic" panose="020B0502020202020204" pitchFamily="34" charset="0"/>
              </a:rPr>
              <a:t>ja </a:t>
            </a:r>
            <a:r>
              <a:rPr lang="en-US" sz="2400" dirty="0" err="1" smtClean="0">
                <a:latin typeface="Century Gothic" panose="020B0502020202020204" pitchFamily="34" charset="0"/>
              </a:rPr>
              <a:t>suora</a:t>
            </a:r>
            <a:r>
              <a:rPr lang="en-US" sz="2400" dirty="0" smtClean="0">
                <a:latin typeface="Century Gothic" panose="020B0502020202020204" pitchFamily="34" charset="0"/>
              </a:rPr>
              <a:t> on 15 </a:t>
            </a:r>
            <a:r>
              <a:rPr lang="en-US" sz="2400" dirty="0" err="1" smtClean="0">
                <a:latin typeface="Century Gothic" panose="020B0502020202020204" pitchFamily="34" charset="0"/>
              </a:rPr>
              <a:t>pistettä</a:t>
            </a:r>
            <a:r>
              <a:rPr lang="en-US" sz="2400" dirty="0" smtClean="0">
                <a:latin typeface="Century Gothic" panose="020B0502020202020204" pitchFamily="34" charset="0"/>
              </a:rPr>
              <a:t> ja </a:t>
            </a:r>
            <a:r>
              <a:rPr lang="en-US" sz="2400" dirty="0" err="1" smtClean="0">
                <a:latin typeface="Century Gothic" panose="020B0502020202020204" pitchFamily="34" charset="0"/>
              </a:rPr>
              <a:t>viimeinen</a:t>
            </a:r>
            <a:r>
              <a:rPr lang="en-US" sz="2400" dirty="0" smtClean="0">
                <a:latin typeface="Century Gothic" panose="020B0502020202020204" pitchFamily="34" charset="0"/>
              </a:rPr>
              <a:t> </a:t>
            </a:r>
            <a:r>
              <a:rPr lang="en-US" sz="2400" dirty="0" err="1" smtClean="0">
                <a:latin typeface="Century Gothic" panose="020B0502020202020204" pitchFamily="34" charset="0"/>
              </a:rPr>
              <a:t>esine</a:t>
            </a:r>
            <a:r>
              <a:rPr lang="en-US" sz="2400" dirty="0" smtClean="0">
                <a:latin typeface="Century Gothic" panose="020B0502020202020204" pitchFamily="34" charset="0"/>
              </a:rPr>
              <a:t> 7 </a:t>
            </a:r>
            <a:r>
              <a:rPr lang="en-US" sz="2400" dirty="0" err="1" smtClean="0">
                <a:latin typeface="Century Gothic" panose="020B0502020202020204" pitchFamily="34" charset="0"/>
              </a:rPr>
              <a:t>pistettä</a:t>
            </a:r>
            <a:r>
              <a:rPr lang="en-US" sz="2400" dirty="0" smtClean="0">
                <a:latin typeface="Century Gothic" panose="020B0502020202020204" pitchFamily="34" charset="0"/>
              </a:rPr>
              <a:t>, </a:t>
            </a:r>
            <a:r>
              <a:rPr lang="en-US" sz="2400" dirty="0" err="1" smtClean="0">
                <a:latin typeface="Century Gothic" panose="020B0502020202020204" pitchFamily="34" charset="0"/>
              </a:rPr>
              <a:t>jolloin</a:t>
            </a:r>
            <a:r>
              <a:rPr lang="en-US" sz="2400" dirty="0" smtClean="0">
                <a:latin typeface="Century Gothic" panose="020B0502020202020204" pitchFamily="34" charset="0"/>
              </a:rPr>
              <a:t>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saa</a:t>
            </a:r>
            <a:r>
              <a:rPr lang="en-US" sz="2400" dirty="0" smtClean="0">
                <a:latin typeface="Century Gothic" panose="020B0502020202020204" pitchFamily="34" charset="0"/>
              </a:rPr>
              <a:t> </a:t>
            </a:r>
            <a:r>
              <a:rPr lang="en-US" sz="2400" dirty="0" err="1" smtClean="0">
                <a:latin typeface="Century Gothic" panose="020B0502020202020204" pitchFamily="34" charset="0"/>
              </a:rPr>
              <a:t>jäljeltä</a:t>
            </a:r>
            <a:r>
              <a:rPr lang="en-US" sz="2400" dirty="0" smtClean="0">
                <a:latin typeface="Century Gothic" panose="020B0502020202020204" pitchFamily="34" charset="0"/>
              </a:rPr>
              <a:t> </a:t>
            </a:r>
            <a:r>
              <a:rPr lang="en-US" sz="2400" dirty="0" err="1" smtClean="0">
                <a:latin typeface="Century Gothic" panose="020B0502020202020204" pitchFamily="34" charset="0"/>
              </a:rPr>
              <a:t>hyväksytyn</a:t>
            </a:r>
            <a:r>
              <a:rPr lang="en-US" sz="2400" dirty="0" smtClean="0">
                <a:latin typeface="Century Gothic" panose="020B0502020202020204" pitchFamily="34" charset="0"/>
              </a:rPr>
              <a:t> </a:t>
            </a:r>
            <a:r>
              <a:rPr lang="en-US" sz="2400" dirty="0" err="1" smtClean="0">
                <a:latin typeface="Century Gothic" panose="020B0502020202020204" pitchFamily="34" charset="0"/>
              </a:rPr>
              <a:t>tuloksen</a:t>
            </a:r>
            <a:r>
              <a:rPr lang="en-US" sz="2400" dirty="0" smtClean="0">
                <a:latin typeface="Century Gothic" panose="020B0502020202020204" pitchFamily="34" charset="0"/>
              </a:rPr>
              <a:t>: </a:t>
            </a:r>
            <a:r>
              <a:rPr lang="en-US" sz="2400" dirty="0" err="1" smtClean="0">
                <a:latin typeface="Century Gothic" panose="020B0502020202020204" pitchFamily="34" charset="0"/>
              </a:rPr>
              <a:t>Tyydyttävä</a:t>
            </a:r>
            <a:r>
              <a:rPr lang="en-US" sz="2400" dirty="0" smtClean="0">
                <a:latin typeface="Century Gothic" panose="020B0502020202020204" pitchFamily="34" charset="0"/>
              </a:rPr>
              <a:t> 78 </a:t>
            </a:r>
            <a:r>
              <a:rPr lang="en-US" sz="2400" dirty="0" err="1" smtClean="0">
                <a:latin typeface="Century Gothic" panose="020B0502020202020204" pitchFamily="34" charset="0"/>
              </a:rPr>
              <a:t>pistettä</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01D529B6-EB21-A04C-B18E-BC03F97F37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78144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57426D6B-89EB-A061-2716-9D5C6F8661F2}"/>
              </a:ext>
            </a:extLst>
          </p:cNvPr>
          <p:cNvSpPr>
            <a:spLocks noGrp="1"/>
          </p:cNvSpPr>
          <p:nvPr>
            <p:ph type="title"/>
          </p:nvPr>
        </p:nvSpPr>
        <p:spPr>
          <a:xfrm>
            <a:off x="1518412" y="1201723"/>
            <a:ext cx="3933818"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Esineet</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8C557160-4D02-A58B-2289-1B25DF980CDD}"/>
              </a:ext>
            </a:extLst>
          </p:cNvPr>
          <p:cNvSpPr>
            <a:spLocks noGrp="1"/>
          </p:cNvSpPr>
          <p:nvPr>
            <p:ph idx="1"/>
          </p:nvPr>
        </p:nvSpPr>
        <p:spPr>
          <a:xfrm>
            <a:off x="5454362" y="1201723"/>
            <a:ext cx="5653471" cy="4688714"/>
          </a:xfrm>
        </p:spPr>
        <p:txBody>
          <a:bodyPr anchor="ctr">
            <a:normAutofit/>
          </a:bodyPr>
          <a:lstStyle/>
          <a:p>
            <a:pPr>
              <a:buClr>
                <a:srgbClr val="92D050"/>
              </a:buClr>
              <a:buSzPct val="60000"/>
              <a:buFont typeface="Century Gothic" panose="020B0502020202020204" pitchFamily="34" charset="0"/>
              <a:buChar char="►"/>
            </a:pPr>
            <a:r>
              <a:rPr lang="fi-FI" sz="2400" dirty="0" smtClean="0">
                <a:latin typeface="Century Gothic" panose="020B0502020202020204" pitchFamily="34" charset="0"/>
              </a:rPr>
              <a:t>Ilmaisussa koira </a:t>
            </a:r>
            <a:r>
              <a:rPr lang="fi-FI" sz="2400" dirty="0">
                <a:latin typeface="Century Gothic" panose="020B0502020202020204" pitchFamily="34" charset="0"/>
              </a:rPr>
              <a:t>voi </a:t>
            </a:r>
            <a:r>
              <a:rPr lang="fi-FI" sz="2400" dirty="0" smtClean="0">
                <a:latin typeface="Century Gothic" panose="020B0502020202020204" pitchFamily="34" charset="0"/>
              </a:rPr>
              <a:t>istua, maata </a:t>
            </a:r>
            <a:r>
              <a:rPr lang="fi-FI" sz="2400" dirty="0">
                <a:latin typeface="Century Gothic" panose="020B0502020202020204" pitchFamily="34" charset="0"/>
              </a:rPr>
              <a:t>tai </a:t>
            </a:r>
            <a:r>
              <a:rPr lang="fi-FI" sz="2400" dirty="0" smtClean="0">
                <a:latin typeface="Century Gothic" panose="020B0502020202020204" pitchFamily="34" charset="0"/>
              </a:rPr>
              <a:t>seistä </a:t>
            </a:r>
            <a:r>
              <a:rPr lang="fi-FI" sz="2400" dirty="0">
                <a:latin typeface="Century Gothic" panose="020B0502020202020204" pitchFamily="34" charset="0"/>
              </a:rPr>
              <a:t>ja myös vuorotellen</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a:latin typeface="Century Gothic" panose="020B0502020202020204" pitchFamily="34" charset="0"/>
              </a:rPr>
              <a:t>Esineet </a:t>
            </a:r>
            <a:r>
              <a:rPr lang="fi-FI" sz="2400" dirty="0" smtClean="0">
                <a:latin typeface="Century Gothic" panose="020B0502020202020204" pitchFamily="34" charset="0"/>
              </a:rPr>
              <a:t>tulee ilmaista vakuuttavasti, </a:t>
            </a:r>
            <a:r>
              <a:rPr lang="fi-FI" sz="2400" dirty="0">
                <a:latin typeface="Century Gothic" panose="020B0502020202020204" pitchFamily="34" charset="0"/>
              </a:rPr>
              <a:t>nopeus riippuu koiran kokonaisvaikutelmasta.</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smtClean="0">
                <a:latin typeface="Century Gothic" panose="020B0502020202020204" pitchFamily="34" charset="0"/>
              </a:rPr>
              <a:t>”Patsaana oleminen" </a:t>
            </a:r>
            <a:r>
              <a:rPr lang="fi-FI" sz="2400" dirty="0">
                <a:latin typeface="Century Gothic" panose="020B0502020202020204" pitchFamily="34" charset="0"/>
              </a:rPr>
              <a:t>ei ole välttämätöntä! Edes pikatarkastus, jos koira pysyy paikallaan, ei ole </a:t>
            </a:r>
            <a:r>
              <a:rPr lang="fi-FI" sz="2400" dirty="0" smtClean="0">
                <a:latin typeface="Century Gothic" panose="020B0502020202020204" pitchFamily="34" charset="0"/>
              </a:rPr>
              <a:t>virhe</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B4F6230E-B7CE-7297-9411-4A89398013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000908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7F55E199-E7E9-7ED5-3B66-2E55C543F52B}"/>
              </a:ext>
            </a:extLst>
          </p:cNvPr>
          <p:cNvSpPr>
            <a:spLocks noGrp="1"/>
          </p:cNvSpPr>
          <p:nvPr>
            <p:ph type="title"/>
          </p:nvPr>
        </p:nvSpPr>
        <p:spPr>
          <a:xfrm>
            <a:off x="1518411" y="1201723"/>
            <a:ext cx="3523917"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Esineet</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9F9D9BCF-2461-9DA5-46E2-8A663E346256}"/>
              </a:ext>
            </a:extLst>
          </p:cNvPr>
          <p:cNvSpPr>
            <a:spLocks noGrp="1"/>
          </p:cNvSpPr>
          <p:nvPr>
            <p:ph idx="1"/>
          </p:nvPr>
        </p:nvSpPr>
        <p:spPr>
          <a:xfrm>
            <a:off x="5454363" y="1201723"/>
            <a:ext cx="5329250" cy="4454554"/>
          </a:xfrm>
        </p:spPr>
        <p:txBody>
          <a:bodyPr anchor="ctr">
            <a:normAutofit lnSpcReduction="10000"/>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Ilmaisu</a:t>
            </a:r>
            <a:r>
              <a:rPr lang="en-US" sz="2400" dirty="0" smtClean="0">
                <a:latin typeface="Century Gothic" panose="020B0502020202020204" pitchFamily="34" charset="0"/>
              </a:rPr>
              <a:t> </a:t>
            </a:r>
            <a:r>
              <a:rPr lang="en-US" sz="2400" dirty="0" err="1" smtClean="0">
                <a:latin typeface="Century Gothic" panose="020B0502020202020204" pitchFamily="34" charset="0"/>
              </a:rPr>
              <a:t>tulee</a:t>
            </a:r>
            <a:r>
              <a:rPr lang="en-US" sz="2400" dirty="0" smtClean="0">
                <a:latin typeface="Century Gothic" panose="020B0502020202020204" pitchFamily="34" charset="0"/>
              </a:rPr>
              <a:t> </a:t>
            </a:r>
            <a:r>
              <a:rPr lang="en-US" sz="2400" dirty="0" err="1" smtClean="0">
                <a:latin typeface="Century Gothic" panose="020B0502020202020204" pitchFamily="34" charset="0"/>
              </a:rPr>
              <a:t>tehdä</a:t>
            </a:r>
            <a:r>
              <a:rPr lang="en-US" sz="2400" dirty="0" smtClean="0">
                <a:latin typeface="Century Gothic" panose="020B0502020202020204" pitchFamily="34" charset="0"/>
              </a:rPr>
              <a:t> </a:t>
            </a:r>
            <a:r>
              <a:rPr lang="en-US" sz="2400" dirty="0" err="1" smtClean="0">
                <a:latin typeface="Century Gothic" panose="020B0502020202020204" pitchFamily="34" charset="0"/>
              </a:rPr>
              <a:t>suoraan</a:t>
            </a:r>
            <a:r>
              <a:rPr lang="en-US" sz="2400" dirty="0" smtClean="0">
                <a:latin typeface="Century Gothic" panose="020B0502020202020204" pitchFamily="34" charset="0"/>
              </a:rPr>
              <a:t> </a:t>
            </a:r>
            <a:r>
              <a:rPr lang="en-US" sz="2400" dirty="0" err="1" smtClean="0">
                <a:latin typeface="Century Gothic" panose="020B0502020202020204" pitchFamily="34" charset="0"/>
              </a:rPr>
              <a:t>jäljen</a:t>
            </a:r>
            <a:r>
              <a:rPr lang="en-US" sz="2400" dirty="0" smtClean="0">
                <a:latin typeface="Century Gothic" panose="020B0502020202020204" pitchFamily="34" charset="0"/>
              </a:rPr>
              <a:t> </a:t>
            </a:r>
            <a:r>
              <a:rPr lang="en-US" sz="2400" dirty="0" err="1" smtClean="0">
                <a:latin typeface="Century Gothic" panose="020B0502020202020204" pitchFamily="34" charset="0"/>
              </a:rPr>
              <a:t>suuntaan</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400" dirty="0" smtClean="0">
                <a:latin typeface="Century Gothic" panose="020B0502020202020204" pitchFamily="34" charset="0"/>
              </a:rPr>
              <a:t>Lajiohjeen  </a:t>
            </a:r>
            <a:r>
              <a:rPr lang="fi-FI" sz="2400" dirty="0">
                <a:latin typeface="Century Gothic" panose="020B0502020202020204" pitchFamily="34" charset="0"/>
              </a:rPr>
              <a:t>mukaan pieni </a:t>
            </a:r>
            <a:r>
              <a:rPr lang="fi-FI" sz="2400" dirty="0" smtClean="0">
                <a:latin typeface="Century Gothic" panose="020B0502020202020204" pitchFamily="34" charset="0"/>
              </a:rPr>
              <a:t>vinous </a:t>
            </a:r>
            <a:r>
              <a:rPr lang="fi-FI" sz="2400" dirty="0">
                <a:latin typeface="Century Gothic" panose="020B0502020202020204" pitchFamily="34" charset="0"/>
              </a:rPr>
              <a:t>(30 astetta) on sallittu - mutta jos kaikki </a:t>
            </a:r>
            <a:r>
              <a:rPr lang="fi-FI" sz="2400" dirty="0" smtClean="0">
                <a:latin typeface="Century Gothic" panose="020B0502020202020204" pitchFamily="34" charset="0"/>
              </a:rPr>
              <a:t>esineet </a:t>
            </a:r>
            <a:r>
              <a:rPr lang="fi-FI" sz="2400" dirty="0">
                <a:latin typeface="Century Gothic" panose="020B0502020202020204" pitchFamily="34" charset="0"/>
              </a:rPr>
              <a:t>on </a:t>
            </a:r>
            <a:r>
              <a:rPr lang="fi-FI" sz="2400" dirty="0" smtClean="0">
                <a:latin typeface="Century Gothic" panose="020B0502020202020204" pitchFamily="34" charset="0"/>
              </a:rPr>
              <a:t>ilmaistu </a:t>
            </a:r>
            <a:r>
              <a:rPr lang="fi-FI" sz="2400" dirty="0">
                <a:latin typeface="Century Gothic" panose="020B0502020202020204" pitchFamily="34" charset="0"/>
              </a:rPr>
              <a:t>hieman </a:t>
            </a:r>
            <a:r>
              <a:rPr lang="fi-FI" sz="2400" dirty="0" smtClean="0">
                <a:latin typeface="Century Gothic" panose="020B0502020202020204" pitchFamily="34" charset="0"/>
              </a:rPr>
              <a:t>vinossa, niin vähennys voi olla 1 </a:t>
            </a:r>
            <a:r>
              <a:rPr lang="fi-FI" sz="2400" dirty="0">
                <a:latin typeface="Century Gothic" panose="020B0502020202020204" pitchFamily="34" charset="0"/>
              </a:rPr>
              <a:t>piste kaikista kolmesta </a:t>
            </a:r>
            <a:r>
              <a:rPr lang="fi-FI" sz="2400" dirty="0" smtClean="0">
                <a:latin typeface="Century Gothic" panose="020B0502020202020204" pitchFamily="34" charset="0"/>
              </a:rPr>
              <a:t>esineestä yhteensä </a:t>
            </a:r>
            <a:r>
              <a:rPr lang="fi-FI" sz="2400" dirty="0">
                <a:latin typeface="Century Gothic" panose="020B0502020202020204" pitchFamily="34" charset="0"/>
              </a:rPr>
              <a:t>- </a:t>
            </a:r>
            <a:r>
              <a:rPr lang="fi-FI" sz="2400" dirty="0" smtClean="0">
                <a:latin typeface="Century Gothic" panose="020B0502020202020204" pitchFamily="34" charset="0"/>
              </a:rPr>
              <a:t>Ilmaisut </a:t>
            </a:r>
            <a:r>
              <a:rPr lang="fi-FI" sz="2400" dirty="0">
                <a:latin typeface="Century Gothic" panose="020B0502020202020204" pitchFamily="34" charset="0"/>
              </a:rPr>
              <a:t>pysyy </a:t>
            </a:r>
            <a:r>
              <a:rPr lang="fi-FI" sz="2400" dirty="0" smtClean="0">
                <a:latin typeface="Century Gothic" panose="020B0502020202020204" pitchFamily="34" charset="0"/>
              </a:rPr>
              <a:t>silti </a:t>
            </a:r>
            <a:r>
              <a:rPr lang="fi-FI" sz="2400" dirty="0" err="1" smtClean="0">
                <a:latin typeface="Century Gothic" panose="020B0502020202020204" pitchFamily="34" charset="0"/>
              </a:rPr>
              <a:t>kokonais</a:t>
            </a:r>
            <a:r>
              <a:rPr lang="fi-FI" sz="2400" dirty="0" smtClean="0">
                <a:latin typeface="Century Gothic" panose="020B0502020202020204" pitchFamily="34" charset="0"/>
              </a:rPr>
              <a:t> arvosanassa erinomainen, </a:t>
            </a:r>
            <a:r>
              <a:rPr lang="fi-FI" sz="2400" dirty="0">
                <a:latin typeface="Century Gothic" panose="020B0502020202020204" pitchFamily="34" charset="0"/>
              </a:rPr>
              <a:t>20 pisteellä</a:t>
            </a:r>
            <a:r>
              <a:rPr lang="en-US" sz="2400" dirty="0" smtClean="0">
                <a:latin typeface="Century Gothic" panose="020B0502020202020204" pitchFamily="34" charset="0"/>
              </a:rPr>
              <a:t>.</a:t>
            </a:r>
            <a:endParaRPr lang="de-AT" sz="2400" dirty="0">
              <a:latin typeface="Century Gothic" panose="020B0502020202020204" pitchFamily="34" charset="0"/>
            </a:endParaRPr>
          </a:p>
        </p:txBody>
      </p:sp>
    </p:spTree>
    <p:extLst>
      <p:ext uri="{BB962C8B-B14F-4D97-AF65-F5344CB8AC3E}">
        <p14:creationId xmlns:p14="http://schemas.microsoft.com/office/powerpoint/2010/main" val="515071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152370C7-9738-3AD3-2B99-326295CD29EA}"/>
              </a:ext>
            </a:extLst>
          </p:cNvPr>
          <p:cNvSpPr>
            <a:spLocks noGrp="1"/>
          </p:cNvSpPr>
          <p:nvPr>
            <p:ph type="title"/>
          </p:nvPr>
        </p:nvSpPr>
        <p:spPr>
          <a:xfrm>
            <a:off x="1518412" y="1201723"/>
            <a:ext cx="3560582"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Esineet</a:t>
            </a:r>
            <a:endParaRPr lang="en-GB" sz="4800" dirty="0"/>
          </a:p>
        </p:txBody>
      </p:sp>
      <p:sp>
        <p:nvSpPr>
          <p:cNvPr id="3" name="Inhaltsplatzhalter 2">
            <a:extLst>
              <a:ext uri="{FF2B5EF4-FFF2-40B4-BE49-F238E27FC236}">
                <a16:creationId xmlns:a16="http://schemas.microsoft.com/office/drawing/2014/main" xmlns="" id="{90E6B99B-63C3-B74C-92E7-0A176C57F0BE}"/>
              </a:ext>
            </a:extLst>
          </p:cNvPr>
          <p:cNvSpPr>
            <a:spLocks noGrp="1"/>
          </p:cNvSpPr>
          <p:nvPr>
            <p:ph idx="1"/>
          </p:nvPr>
        </p:nvSpPr>
        <p:spPr>
          <a:xfrm>
            <a:off x="5454362" y="340242"/>
            <a:ext cx="6408383" cy="5951915"/>
          </a:xfrm>
        </p:spPr>
        <p:txBody>
          <a:bodyPr anchor="ctr">
            <a:normAutofit/>
          </a:bodyPr>
          <a:lstStyle/>
          <a:p>
            <a:pPr>
              <a:lnSpc>
                <a:spcPct val="110000"/>
              </a:lnSpc>
              <a:buClr>
                <a:srgbClr val="92D050"/>
              </a:buClr>
              <a:buSzPct val="60000"/>
              <a:buFont typeface="Century Gothic" panose="020B0502020202020204" pitchFamily="34" charset="0"/>
              <a:buChar char="►"/>
            </a:pPr>
            <a:r>
              <a:rPr lang="en-US" sz="1800" dirty="0" err="1" smtClean="0">
                <a:latin typeface="Century Gothic" panose="020B0502020202020204" pitchFamily="34" charset="0"/>
              </a:rPr>
              <a:t>Ideaali</a:t>
            </a:r>
            <a:r>
              <a:rPr lang="en-US" sz="1800" dirty="0" smtClean="0">
                <a:latin typeface="Century Gothic" panose="020B0502020202020204" pitchFamily="34" charset="0"/>
              </a:rPr>
              <a:t> </a:t>
            </a:r>
            <a:r>
              <a:rPr lang="en-US" sz="1800" dirty="0" err="1" smtClean="0">
                <a:latin typeface="Century Gothic" panose="020B0502020202020204" pitchFamily="34" charset="0"/>
              </a:rPr>
              <a:t>esineen</a:t>
            </a:r>
            <a:r>
              <a:rPr lang="en-US" sz="1800" dirty="0" smtClean="0">
                <a:latin typeface="Century Gothic" panose="020B0502020202020204" pitchFamily="34" charset="0"/>
              </a:rPr>
              <a:t> </a:t>
            </a:r>
            <a:r>
              <a:rPr lang="en-US" sz="1800" dirty="0" err="1" smtClean="0">
                <a:latin typeface="Century Gothic" panose="020B0502020202020204" pitchFamily="34" charset="0"/>
              </a:rPr>
              <a:t>paikka</a:t>
            </a:r>
            <a:r>
              <a:rPr lang="en-US" sz="1800" dirty="0" smtClean="0">
                <a:latin typeface="Century Gothic" panose="020B0502020202020204" pitchFamily="34" charset="0"/>
              </a:rPr>
              <a:t> on </a:t>
            </a:r>
            <a:r>
              <a:rPr lang="en-US" sz="1800" dirty="0" err="1" smtClean="0">
                <a:latin typeface="Century Gothic" panose="020B0502020202020204" pitchFamily="34" charset="0"/>
              </a:rPr>
              <a:t>etujalkojen</a:t>
            </a:r>
            <a:r>
              <a:rPr lang="en-US" sz="1800" dirty="0" smtClean="0">
                <a:latin typeface="Century Gothic" panose="020B0502020202020204" pitchFamily="34" charset="0"/>
              </a:rPr>
              <a:t> </a:t>
            </a:r>
            <a:r>
              <a:rPr lang="en-US" sz="1800" dirty="0" err="1" smtClean="0">
                <a:latin typeface="Century Gothic" panose="020B0502020202020204" pitchFamily="34" charset="0"/>
              </a:rPr>
              <a:t>välissä</a:t>
            </a:r>
            <a:r>
              <a:rPr lang="en-US" sz="1800" dirty="0" smtClean="0">
                <a:latin typeface="Century Gothic" panose="020B0502020202020204" pitchFamily="34" charset="0"/>
              </a:rPr>
              <a:t>, </a:t>
            </a:r>
            <a:r>
              <a:rPr lang="en-US" sz="1800" dirty="0" err="1" smtClean="0">
                <a:latin typeface="Century Gothic" panose="020B0502020202020204" pitchFamily="34" charset="0"/>
              </a:rPr>
              <a:t>käpälien</a:t>
            </a:r>
            <a:r>
              <a:rPr lang="en-US" sz="1800" dirty="0" smtClean="0">
                <a:latin typeface="Century Gothic" panose="020B0502020202020204" pitchFamily="34" charset="0"/>
              </a:rPr>
              <a:t> </a:t>
            </a:r>
            <a:r>
              <a:rPr lang="en-US" sz="1800" dirty="0" err="1" smtClean="0">
                <a:latin typeface="Century Gothic" panose="020B0502020202020204" pitchFamily="34" charset="0"/>
              </a:rPr>
              <a:t>kohdalla</a:t>
            </a:r>
            <a:r>
              <a:rPr lang="en-US" sz="1800" dirty="0" smtClean="0">
                <a:latin typeface="Century Gothic" panose="020B0502020202020204" pitchFamily="34" charset="0"/>
              </a:rPr>
              <a:t> </a:t>
            </a:r>
            <a:r>
              <a:rPr lang="en-US" sz="1800" dirty="0" smtClean="0">
                <a:latin typeface="Century Gothic" panose="020B0502020202020204" pitchFamily="34" charset="0"/>
              </a:rPr>
              <a:t>ja </a:t>
            </a:r>
            <a:r>
              <a:rPr lang="en-US" sz="1800" dirty="0" err="1" smtClean="0">
                <a:latin typeface="Century Gothic" panose="020B0502020202020204" pitchFamily="34" charset="0"/>
              </a:rPr>
              <a:t>kyynärpäiden</a:t>
            </a:r>
            <a:r>
              <a:rPr lang="en-US" sz="1800" dirty="0" smtClean="0">
                <a:latin typeface="Century Gothic" panose="020B0502020202020204" pitchFamily="34" charset="0"/>
              </a:rPr>
              <a:t> </a:t>
            </a:r>
            <a:r>
              <a:rPr lang="en-US" sz="1800" dirty="0" err="1" smtClean="0">
                <a:latin typeface="Century Gothic" panose="020B0502020202020204" pitchFamily="34" charset="0"/>
              </a:rPr>
              <a:t>edessä</a:t>
            </a:r>
            <a:r>
              <a:rPr lang="en-US" sz="1800" dirty="0" smtClean="0">
                <a:latin typeface="Century Gothic" panose="020B0502020202020204" pitchFamily="34" charset="0"/>
              </a:rPr>
              <a:t>. </a:t>
            </a:r>
            <a:endParaRPr lang="en-US" sz="1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800" dirty="0" err="1" smtClean="0">
                <a:latin typeface="Century Gothic" panose="020B0502020202020204" pitchFamily="34" charset="0"/>
              </a:rPr>
              <a:t>Etujalkojen</a:t>
            </a:r>
            <a:r>
              <a:rPr lang="en-US" sz="1800" dirty="0" smtClean="0">
                <a:latin typeface="Century Gothic" panose="020B0502020202020204" pitchFamily="34" charset="0"/>
              </a:rPr>
              <a:t> </a:t>
            </a:r>
            <a:r>
              <a:rPr lang="en-US" sz="1800" dirty="0" err="1" smtClean="0">
                <a:latin typeface="Century Gothic" panose="020B0502020202020204" pitchFamily="34" charset="0"/>
              </a:rPr>
              <a:t>ulkopuolella</a:t>
            </a:r>
            <a:r>
              <a:rPr lang="en-US" sz="1800" dirty="0" smtClean="0">
                <a:latin typeface="Century Gothic" panose="020B0502020202020204" pitchFamily="34" charset="0"/>
              </a:rPr>
              <a:t> </a:t>
            </a:r>
            <a:r>
              <a:rPr lang="en-US" sz="1800" dirty="0" err="1" smtClean="0">
                <a:latin typeface="Century Gothic" panose="020B0502020202020204" pitchFamily="34" charset="0"/>
              </a:rPr>
              <a:t>oleva</a:t>
            </a:r>
            <a:r>
              <a:rPr lang="en-US" sz="1800" dirty="0" smtClean="0">
                <a:latin typeface="Century Gothic" panose="020B0502020202020204" pitchFamily="34" charset="0"/>
              </a:rPr>
              <a:t> </a:t>
            </a:r>
            <a:r>
              <a:rPr lang="en-US" sz="1800" dirty="0" err="1" smtClean="0">
                <a:latin typeface="Century Gothic" panose="020B0502020202020204" pitchFamily="34" charset="0"/>
              </a:rPr>
              <a:t>esine</a:t>
            </a:r>
            <a:r>
              <a:rPr lang="en-US" sz="1800" dirty="0" smtClean="0">
                <a:latin typeface="Century Gothic" panose="020B0502020202020204" pitchFamily="34" charset="0"/>
              </a:rPr>
              <a:t> on </a:t>
            </a:r>
            <a:r>
              <a:rPr lang="en-US" sz="1800" dirty="0" err="1" smtClean="0">
                <a:latin typeface="Century Gothic" panose="020B0502020202020204" pitchFamily="34" charset="0"/>
              </a:rPr>
              <a:t>virhe</a:t>
            </a:r>
            <a:r>
              <a:rPr lang="en-US" sz="1800" dirty="0" smtClean="0">
                <a:latin typeface="Century Gothic" panose="020B0502020202020204" pitchFamily="34" charset="0"/>
              </a:rPr>
              <a:t>.</a:t>
            </a:r>
            <a:endParaRPr lang="en-US" sz="1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800" dirty="0" err="1" smtClean="0">
                <a:latin typeface="Century Gothic" panose="020B0502020202020204" pitchFamily="34" charset="0"/>
              </a:rPr>
              <a:t>Esineen</a:t>
            </a:r>
            <a:r>
              <a:rPr lang="en-US" sz="1800" dirty="0" smtClean="0">
                <a:latin typeface="Century Gothic" panose="020B0502020202020204" pitchFamily="34" charset="0"/>
              </a:rPr>
              <a:t> </a:t>
            </a:r>
            <a:r>
              <a:rPr lang="en-US" sz="1800" dirty="0" err="1" smtClean="0">
                <a:latin typeface="Century Gothic" panose="020B0502020202020204" pitchFamily="34" charset="0"/>
              </a:rPr>
              <a:t>koskettaminen</a:t>
            </a:r>
            <a:r>
              <a:rPr lang="en-US" sz="1800" dirty="0" smtClean="0">
                <a:latin typeface="Century Gothic" panose="020B0502020202020204" pitchFamily="34" charset="0"/>
              </a:rPr>
              <a:t> on </a:t>
            </a:r>
            <a:r>
              <a:rPr lang="en-US" sz="1800" dirty="0" err="1" smtClean="0">
                <a:latin typeface="Century Gothic" panose="020B0502020202020204" pitchFamily="34" charset="0"/>
              </a:rPr>
              <a:t>virhe</a:t>
            </a:r>
            <a:r>
              <a:rPr lang="en-US" sz="1800" dirty="0" smtClean="0">
                <a:latin typeface="Century Gothic" panose="020B0502020202020204" pitchFamily="34" charset="0"/>
              </a:rPr>
              <a:t> (</a:t>
            </a:r>
            <a:r>
              <a:rPr lang="en-US" sz="1800" dirty="0" err="1" smtClean="0">
                <a:latin typeface="Century Gothic" panose="020B0502020202020204" pitchFamily="34" charset="0"/>
              </a:rPr>
              <a:t>puoli</a:t>
            </a:r>
            <a:r>
              <a:rPr lang="en-US" sz="1800" dirty="0" smtClean="0">
                <a:latin typeface="Century Gothic" panose="020B0502020202020204" pitchFamily="34" charset="0"/>
              </a:rPr>
              <a:t> </a:t>
            </a:r>
            <a:r>
              <a:rPr lang="en-US" sz="1800" dirty="0" err="1" smtClean="0">
                <a:latin typeface="Century Gothic" panose="020B0502020202020204" pitchFamily="34" charset="0"/>
              </a:rPr>
              <a:t>esinettä</a:t>
            </a:r>
            <a:r>
              <a:rPr lang="en-US" sz="1800" dirty="0" smtClean="0">
                <a:latin typeface="Century Gothic" panose="020B0502020202020204" pitchFamily="34" charset="0"/>
              </a:rPr>
              <a:t> </a:t>
            </a:r>
            <a:r>
              <a:rPr lang="en-US" sz="1800" dirty="0" err="1" smtClean="0">
                <a:latin typeface="Century Gothic" panose="020B0502020202020204" pitchFamily="34" charset="0"/>
              </a:rPr>
              <a:t>tassun</a:t>
            </a:r>
            <a:r>
              <a:rPr lang="en-US" sz="1800" dirty="0" smtClean="0">
                <a:latin typeface="Century Gothic" panose="020B0502020202020204" pitchFamily="34" charset="0"/>
              </a:rPr>
              <a:t> </a:t>
            </a:r>
            <a:r>
              <a:rPr lang="en-US" sz="1800" dirty="0" err="1" smtClean="0">
                <a:latin typeface="Century Gothic" panose="020B0502020202020204" pitchFamily="34" charset="0"/>
              </a:rPr>
              <a:t>alla</a:t>
            </a:r>
            <a:r>
              <a:rPr lang="en-US" sz="1800" dirty="0">
                <a:latin typeface="Century Gothic" panose="020B0502020202020204" pitchFamily="34" charset="0"/>
              </a:rPr>
              <a:t> </a:t>
            </a:r>
            <a:r>
              <a:rPr lang="en-US" sz="1800" dirty="0" smtClean="0">
                <a:latin typeface="Century Gothic" panose="020B0502020202020204" pitchFamily="34" charset="0"/>
              </a:rPr>
              <a:t>– </a:t>
            </a:r>
            <a:r>
              <a:rPr lang="en-US" sz="1800" dirty="0" err="1" smtClean="0">
                <a:latin typeface="Century Gothic" panose="020B0502020202020204" pitchFamily="34" charset="0"/>
              </a:rPr>
              <a:t>Erittäin</a:t>
            </a:r>
            <a:r>
              <a:rPr lang="en-US" sz="1800" dirty="0" smtClean="0">
                <a:latin typeface="Century Gothic" panose="020B0502020202020204" pitchFamily="34" charset="0"/>
              </a:rPr>
              <a:t> </a:t>
            </a:r>
            <a:r>
              <a:rPr lang="en-US" sz="1800" dirty="0" err="1" smtClean="0">
                <a:latin typeface="Century Gothic" panose="020B0502020202020204" pitchFamily="34" charset="0"/>
              </a:rPr>
              <a:t>hyvä</a:t>
            </a:r>
            <a:r>
              <a:rPr lang="en-US" sz="1800" dirty="0" smtClean="0">
                <a:latin typeface="Century Gothic" panose="020B0502020202020204" pitchFamily="34" charset="0"/>
              </a:rPr>
              <a:t>)</a:t>
            </a:r>
            <a:r>
              <a:rPr lang="en-US" sz="1800" dirty="0" smtClean="0">
                <a:latin typeface="Century Gothic" panose="020B0502020202020204" pitchFamily="34" charset="0"/>
              </a:rPr>
              <a:t>.</a:t>
            </a:r>
            <a:endParaRPr lang="en-US" sz="1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fi-FI" sz="1800" dirty="0">
                <a:latin typeface="Century Gothic" panose="020B0502020202020204" pitchFamily="34" charset="0"/>
              </a:rPr>
              <a:t>Jos koira on </a:t>
            </a:r>
            <a:r>
              <a:rPr lang="fi-FI" sz="1800" dirty="0" smtClean="0">
                <a:latin typeface="Century Gothic" panose="020B0502020202020204" pitchFamily="34" charset="0"/>
              </a:rPr>
              <a:t>esineen </a:t>
            </a:r>
            <a:r>
              <a:rPr lang="fi-FI" sz="1800" dirty="0">
                <a:latin typeface="Century Gothic" panose="020B0502020202020204" pitchFamily="34" charset="0"/>
              </a:rPr>
              <a:t>päällä - arviointi riippuen sijainnista hyvästä </a:t>
            </a:r>
            <a:r>
              <a:rPr lang="fi-FI" sz="1800" dirty="0" smtClean="0">
                <a:latin typeface="Century Gothic" panose="020B0502020202020204" pitchFamily="34" charset="0"/>
              </a:rPr>
              <a:t>(rinnan edessä) </a:t>
            </a:r>
            <a:r>
              <a:rPr lang="fi-FI" sz="1800" dirty="0">
                <a:latin typeface="Century Gothic" panose="020B0502020202020204" pitchFamily="34" charset="0"/>
              </a:rPr>
              <a:t>tyydyttävään tai </a:t>
            </a:r>
            <a:r>
              <a:rPr lang="fi-FI" sz="1800" dirty="0" smtClean="0">
                <a:latin typeface="Century Gothic" panose="020B0502020202020204" pitchFamily="34" charset="0"/>
              </a:rPr>
              <a:t>puutteellinen</a:t>
            </a:r>
            <a:r>
              <a:rPr lang="en-US" sz="1800" dirty="0" smtClean="0">
                <a:latin typeface="Century Gothic" panose="020B0502020202020204" pitchFamily="34" charset="0"/>
              </a:rPr>
              <a:t>.</a:t>
            </a:r>
            <a:endParaRPr lang="en-US" sz="1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fi-FI" sz="1800" dirty="0">
                <a:latin typeface="Century Gothic" panose="020B0502020202020204" pitchFamily="34" charset="0"/>
              </a:rPr>
              <a:t>Jos esine sijaitsee takaneljänneksen jälkeen = 0 pistettä </a:t>
            </a:r>
            <a:r>
              <a:rPr lang="fi-FI" sz="1800" dirty="0" smtClean="0">
                <a:latin typeface="Century Gothic" panose="020B0502020202020204" pitchFamily="34" charset="0"/>
              </a:rPr>
              <a:t>– samoin, jos ohjaaja auttaa koiraa liinalla tai käskyllä</a:t>
            </a:r>
            <a:r>
              <a:rPr lang="en-US" sz="1800" dirty="0" smtClean="0">
                <a:latin typeface="Century Gothic" panose="020B0502020202020204" pitchFamily="34" charset="0"/>
              </a:rPr>
              <a:t>.</a:t>
            </a:r>
            <a:endParaRPr lang="de-AT" sz="1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5F678090-A435-B460-05AD-115BB09E18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507077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BA56DBF9-8F70-2D15-E003-72B9C739EC45}"/>
              </a:ext>
            </a:extLst>
          </p:cNvPr>
          <p:cNvSpPr>
            <a:spLocks noGrp="1"/>
          </p:cNvSpPr>
          <p:nvPr>
            <p:ph type="title"/>
          </p:nvPr>
        </p:nvSpPr>
        <p:spPr>
          <a:xfrm>
            <a:off x="1179576" y="1201723"/>
            <a:ext cx="4142232" cy="4454554"/>
          </a:xfrm>
        </p:spPr>
        <p:txBody>
          <a:bodyPr anchor="ctr">
            <a:normAutofit/>
          </a:bodyPr>
          <a:lstStyle/>
          <a:p>
            <a:r>
              <a:rPr lang="en-US" sz="4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Kehuminen</a:t>
            </a:r>
            <a:r>
              <a:rPr lang="en-US" sz="4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ja </a:t>
            </a:r>
            <a:r>
              <a:rPr lang="en-US" sz="4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esineeltä</a:t>
            </a:r>
            <a:r>
              <a:rPr lang="en-US" sz="4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4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lähettäminen</a:t>
            </a:r>
            <a:endParaRPr lang="en-US"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790967B9-50BC-EC8D-CCD8-EAEFD9490A7C}"/>
              </a:ext>
            </a:extLst>
          </p:cNvPr>
          <p:cNvSpPr>
            <a:spLocks noGrp="1"/>
          </p:cNvSpPr>
          <p:nvPr>
            <p:ph idx="1"/>
          </p:nvPr>
        </p:nvSpPr>
        <p:spPr>
          <a:xfrm>
            <a:off x="5454363" y="1201723"/>
            <a:ext cx="5329250" cy="4454554"/>
          </a:xfrm>
        </p:spPr>
        <p:txBody>
          <a:bodyPr anchor="ctr">
            <a:normAutofit/>
          </a:bodyPr>
          <a:lstStyle/>
          <a:p>
            <a:pPr>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Koiraa</a:t>
            </a:r>
            <a:r>
              <a:rPr lang="en-US" sz="2800" dirty="0" smtClean="0">
                <a:latin typeface="Century Gothic" panose="020B0502020202020204" pitchFamily="34" charset="0"/>
              </a:rPr>
              <a:t> </a:t>
            </a:r>
            <a:r>
              <a:rPr lang="en-US" sz="2800" dirty="0" err="1" smtClean="0">
                <a:latin typeface="Century Gothic" panose="020B0502020202020204" pitchFamily="34" charset="0"/>
              </a:rPr>
              <a:t>voi</a:t>
            </a:r>
            <a:r>
              <a:rPr lang="en-US" sz="2800" dirty="0" smtClean="0">
                <a:latin typeface="Century Gothic" panose="020B0502020202020204" pitchFamily="34" charset="0"/>
              </a:rPr>
              <a:t> </a:t>
            </a:r>
            <a:r>
              <a:rPr lang="en-US" sz="2800" dirty="0" err="1" smtClean="0">
                <a:latin typeface="Century Gothic" panose="020B0502020202020204" pitchFamily="34" charset="0"/>
              </a:rPr>
              <a:t>kehua</a:t>
            </a:r>
            <a:r>
              <a:rPr lang="en-US" sz="2800" dirty="0" smtClean="0">
                <a:latin typeface="Century Gothic" panose="020B0502020202020204" pitchFamily="34" charset="0"/>
              </a:rPr>
              <a:t> </a:t>
            </a:r>
            <a:r>
              <a:rPr lang="en-US" sz="2800" dirty="0" err="1" smtClean="0">
                <a:latin typeface="Century Gothic" panose="020B0502020202020204" pitchFamily="34" charset="0"/>
              </a:rPr>
              <a:t>ennen</a:t>
            </a:r>
            <a:r>
              <a:rPr lang="en-US" sz="2800" dirty="0" smtClean="0">
                <a:latin typeface="Century Gothic" panose="020B0502020202020204" pitchFamily="34" charset="0"/>
              </a:rPr>
              <a:t> tai </a:t>
            </a:r>
            <a:r>
              <a:rPr lang="en-US" sz="2800" dirty="0" err="1" smtClean="0">
                <a:latin typeface="Century Gothic" panose="020B0502020202020204" pitchFamily="34" charset="0"/>
              </a:rPr>
              <a:t>jälkeen</a:t>
            </a:r>
            <a:r>
              <a:rPr lang="en-US" sz="2800" dirty="0" smtClean="0">
                <a:latin typeface="Century Gothic" panose="020B0502020202020204" pitchFamily="34" charset="0"/>
              </a:rPr>
              <a:t> </a:t>
            </a:r>
            <a:r>
              <a:rPr lang="en-US" sz="2800" dirty="0" err="1" smtClean="0">
                <a:latin typeface="Century Gothic" panose="020B0502020202020204" pitchFamily="34" charset="0"/>
              </a:rPr>
              <a:t>esineen</a:t>
            </a:r>
            <a:r>
              <a:rPr lang="en-US" sz="2800" dirty="0" smtClean="0">
                <a:latin typeface="Century Gothic" panose="020B0502020202020204" pitchFamily="34" charset="0"/>
              </a:rPr>
              <a:t> </a:t>
            </a:r>
            <a:r>
              <a:rPr lang="en-US" sz="2800" dirty="0" err="1" smtClean="0">
                <a:latin typeface="Century Gothic" panose="020B0502020202020204" pitchFamily="34" charset="0"/>
              </a:rPr>
              <a:t>ottamisen</a:t>
            </a:r>
            <a:r>
              <a:rPr lang="en-US" sz="2800" dirty="0" smtClean="0">
                <a:latin typeface="Century Gothic" panose="020B0502020202020204" pitchFamily="34" charset="0"/>
              </a:rPr>
              <a:t>. </a:t>
            </a:r>
            <a:r>
              <a:rPr lang="en-US" sz="2800" dirty="0" err="1" smtClean="0">
                <a:latin typeface="Century Gothic" panose="020B0502020202020204" pitchFamily="34" charset="0"/>
              </a:rPr>
              <a:t>Molemissa</a:t>
            </a:r>
            <a:r>
              <a:rPr lang="en-US" sz="2800" dirty="0" smtClean="0">
                <a:latin typeface="Century Gothic" panose="020B0502020202020204" pitchFamily="34" charset="0"/>
              </a:rPr>
              <a:t> </a:t>
            </a:r>
            <a:r>
              <a:rPr lang="en-US" sz="2800" dirty="0" err="1" smtClean="0">
                <a:latin typeface="Century Gothic" panose="020B0502020202020204" pitchFamily="34" charset="0"/>
              </a:rPr>
              <a:t>kohdissa</a:t>
            </a:r>
            <a:r>
              <a:rPr lang="en-US" sz="2800" dirty="0" smtClean="0">
                <a:latin typeface="Century Gothic" panose="020B0502020202020204" pitchFamily="34" charset="0"/>
              </a:rPr>
              <a:t> </a:t>
            </a:r>
            <a:r>
              <a:rPr lang="en-US" sz="2800" dirty="0" err="1" smtClean="0">
                <a:latin typeface="Century Gothic" panose="020B0502020202020204" pitchFamily="34" charset="0"/>
              </a:rPr>
              <a:t>kehuminen</a:t>
            </a:r>
            <a:r>
              <a:rPr lang="en-US" sz="2800" dirty="0" smtClean="0">
                <a:latin typeface="Century Gothic" panose="020B0502020202020204" pitchFamily="34" charset="0"/>
              </a:rPr>
              <a:t> on </a:t>
            </a:r>
            <a:r>
              <a:rPr lang="en-US" sz="2800" dirty="0" err="1" smtClean="0">
                <a:latin typeface="Century Gothic" panose="020B0502020202020204" pitchFamily="34" charset="0"/>
              </a:rPr>
              <a:t>virhe</a:t>
            </a:r>
            <a:endParaRPr lang="en-US" sz="2800" dirty="0">
              <a:latin typeface="Century Gothic" panose="020B0502020202020204" pitchFamily="34" charset="0"/>
            </a:endParaRPr>
          </a:p>
          <a:p>
            <a:pPr>
              <a:buClr>
                <a:srgbClr val="92D050"/>
              </a:buClr>
              <a:buSzPct val="60000"/>
              <a:buFont typeface="Century Gothic" panose="020B0502020202020204" pitchFamily="34" charset="0"/>
              <a:buChar char="►"/>
            </a:pPr>
            <a:r>
              <a:rPr lang="fi-FI" sz="2800" dirty="0" smtClean="0">
                <a:latin typeface="Century Gothic" panose="020B0502020202020204" pitchFamily="34" charset="0"/>
              </a:rPr>
              <a:t>Esineeltä lähettämien tulee </a:t>
            </a:r>
            <a:r>
              <a:rPr lang="fi-FI" sz="2800" dirty="0">
                <a:latin typeface="Century Gothic" panose="020B0502020202020204" pitchFamily="34" charset="0"/>
              </a:rPr>
              <a:t>tehdä </a:t>
            </a:r>
            <a:r>
              <a:rPr lang="fi-FI" sz="2800" dirty="0" smtClean="0">
                <a:latin typeface="Century Gothic" panose="020B0502020202020204" pitchFamily="34" charset="0"/>
              </a:rPr>
              <a:t> (liina on oltava löysällä) </a:t>
            </a:r>
            <a:r>
              <a:rPr lang="fi-FI" sz="2800" dirty="0">
                <a:latin typeface="Century Gothic" panose="020B0502020202020204" pitchFamily="34" charset="0"/>
              </a:rPr>
              <a:t>sillä puolella, jolta ohjaaja </a:t>
            </a:r>
            <a:r>
              <a:rPr lang="fi-FI" sz="2800" dirty="0" smtClean="0">
                <a:latin typeface="Century Gothic" panose="020B0502020202020204" pitchFamily="34" charset="0"/>
              </a:rPr>
              <a:t>nosti esineen.</a:t>
            </a:r>
            <a:endParaRPr lang="en-US" sz="2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A9E6FD16-80A9-0051-1CB6-DC648E5395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050080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E632CBF7-44D8-4ED1-FDDE-9E4C2A2E2CE2}"/>
              </a:ext>
            </a:extLst>
          </p:cNvPr>
          <p:cNvSpPr>
            <a:spLocks noGrp="1"/>
          </p:cNvSpPr>
          <p:nvPr>
            <p:ph type="title"/>
          </p:nvPr>
        </p:nvSpPr>
        <p:spPr>
          <a:xfrm>
            <a:off x="1133856" y="1201723"/>
            <a:ext cx="3931920"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Esineet</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ottaminen</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2407A363-33CA-BA62-19F3-EB1BF78ED647}"/>
              </a:ext>
            </a:extLst>
          </p:cNvPr>
          <p:cNvSpPr>
            <a:spLocks noGrp="1"/>
          </p:cNvSpPr>
          <p:nvPr>
            <p:ph idx="1"/>
          </p:nvPr>
        </p:nvSpPr>
        <p:spPr>
          <a:xfrm>
            <a:off x="5454362" y="978196"/>
            <a:ext cx="6050066" cy="5039832"/>
          </a:xfrm>
        </p:spPr>
        <p:txBody>
          <a:bodyPr anchor="ctr">
            <a:normAutofit lnSpcReduction="10000"/>
          </a:bodyPr>
          <a:lstStyle/>
          <a:p>
            <a:pPr marL="0" indent="0">
              <a:lnSpc>
                <a:spcPct val="110000"/>
              </a:lnSpc>
              <a:buClr>
                <a:srgbClr val="92D050"/>
              </a:buClr>
              <a:buSzPct val="60000"/>
              <a:buNone/>
            </a:pPr>
            <a:r>
              <a:rPr lang="en-US" sz="2400" dirty="0" smtClean="0">
                <a:latin typeface="Century Gothic" panose="020B0502020202020204" pitchFamily="34" charset="0"/>
              </a:rPr>
              <a:t>Jos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ottaa</a:t>
            </a:r>
            <a:r>
              <a:rPr lang="en-US" sz="2400" dirty="0" smtClean="0">
                <a:latin typeface="Century Gothic" panose="020B0502020202020204" pitchFamily="34" charset="0"/>
              </a:rPr>
              <a:t> </a:t>
            </a:r>
            <a:r>
              <a:rPr lang="en-US" sz="2400" dirty="0" err="1" smtClean="0">
                <a:latin typeface="Century Gothic" panose="020B0502020202020204" pitchFamily="34" charset="0"/>
              </a:rPr>
              <a:t>esineen</a:t>
            </a:r>
            <a:r>
              <a:rPr lang="en-US" sz="2400" dirty="0" smtClean="0">
                <a:latin typeface="Century Gothic" panose="020B0502020202020204" pitchFamily="34" charset="0"/>
              </a:rPr>
              <a:t>, </a:t>
            </a:r>
            <a:r>
              <a:rPr lang="en-US" sz="2400" dirty="0" err="1" smtClean="0">
                <a:latin typeface="Century Gothic" panose="020B0502020202020204" pitchFamily="34" charset="0"/>
              </a:rPr>
              <a:t>niin</a:t>
            </a:r>
            <a:r>
              <a:rPr lang="en-US" sz="2400" dirty="0" smtClean="0">
                <a:latin typeface="Century Gothic" panose="020B0502020202020204" pitchFamily="34" charset="0"/>
              </a:rPr>
              <a:t> </a:t>
            </a:r>
            <a:r>
              <a:rPr lang="en-US" sz="2400" dirty="0" err="1" smtClean="0">
                <a:latin typeface="Century Gothic" panose="020B0502020202020204" pitchFamily="34" charset="0"/>
              </a:rPr>
              <a:t>vaihtoehtoja</a:t>
            </a:r>
            <a:r>
              <a:rPr lang="en-US" sz="2400" dirty="0" smtClean="0">
                <a:latin typeface="Century Gothic" panose="020B0502020202020204" pitchFamily="34" charset="0"/>
              </a:rPr>
              <a:t> on </a:t>
            </a:r>
            <a:r>
              <a:rPr lang="en-US" sz="2400" dirty="0" err="1" smtClean="0">
                <a:latin typeface="Century Gothic" panose="020B0502020202020204" pitchFamily="34" charset="0"/>
              </a:rPr>
              <a:t>useita</a:t>
            </a:r>
            <a:r>
              <a:rPr lang="en-US" sz="2400" dirty="0" smtClean="0">
                <a:latin typeface="Century Gothic" panose="020B0502020202020204" pitchFamily="34" charset="0"/>
              </a:rPr>
              <a:t>:</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Ottaa</a:t>
            </a:r>
            <a:r>
              <a:rPr lang="en-US" sz="2400" dirty="0" smtClean="0">
                <a:latin typeface="Century Gothic" panose="020B0502020202020204" pitchFamily="34" charset="0"/>
              </a:rPr>
              <a:t> ja </a:t>
            </a:r>
            <a:r>
              <a:rPr lang="en-US" sz="2400" dirty="0" err="1" smtClean="0">
                <a:latin typeface="Century Gothic" panose="020B0502020202020204" pitchFamily="34" charset="0"/>
              </a:rPr>
              <a:t>pysähtyy</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Ottaa</a:t>
            </a:r>
            <a:r>
              <a:rPr lang="en-US" sz="2400" dirty="0" smtClean="0">
                <a:latin typeface="Century Gothic" panose="020B0502020202020204" pitchFamily="34" charset="0"/>
              </a:rPr>
              <a:t> ja </a:t>
            </a:r>
            <a:r>
              <a:rPr lang="en-US" sz="2400" dirty="0" err="1" smtClean="0">
                <a:latin typeface="Century Gothic" panose="020B0502020202020204" pitchFamily="34" charset="0"/>
              </a:rPr>
              <a:t>tuo</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Ottaa</a:t>
            </a:r>
            <a:r>
              <a:rPr lang="en-US" sz="2400" dirty="0" smtClean="0">
                <a:latin typeface="Century Gothic" panose="020B0502020202020204" pitchFamily="34" charset="0"/>
              </a:rPr>
              <a:t> ja </a:t>
            </a:r>
            <a:r>
              <a:rPr lang="en-US" sz="2400" dirty="0" err="1" smtClean="0">
                <a:latin typeface="Century Gothic" panose="020B0502020202020204" pitchFamily="34" charset="0"/>
              </a:rPr>
              <a:t>istuu</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Ottaa</a:t>
            </a:r>
            <a:r>
              <a:rPr lang="en-US" sz="2400" dirty="0" smtClean="0">
                <a:latin typeface="Century Gothic" panose="020B0502020202020204" pitchFamily="34" charset="0"/>
              </a:rPr>
              <a:t> ja </a:t>
            </a:r>
            <a:r>
              <a:rPr lang="en-US" sz="2400" dirty="0" err="1" smtClean="0">
                <a:latin typeface="Century Gothic" panose="020B0502020202020204" pitchFamily="34" charset="0"/>
              </a:rPr>
              <a:t>makaa</a:t>
            </a:r>
            <a:r>
              <a:rPr lang="en-US" sz="2400" dirty="0" smtClean="0">
                <a:latin typeface="Century Gothic" panose="020B0502020202020204" pitchFamily="34" charset="0"/>
              </a:rPr>
              <a:t> =&gt; </a:t>
            </a:r>
            <a:r>
              <a:rPr lang="en-US" sz="2400" dirty="0" err="1" smtClean="0">
                <a:latin typeface="Century Gothic" panose="020B0502020202020204" pitchFamily="34" charset="0"/>
              </a:rPr>
              <a:t>ei</a:t>
            </a:r>
            <a:r>
              <a:rPr lang="en-US" sz="2400" dirty="0" smtClean="0">
                <a:latin typeface="Century Gothic" panose="020B0502020202020204" pitchFamily="34" charset="0"/>
              </a:rPr>
              <a:t> </a:t>
            </a:r>
            <a:r>
              <a:rPr lang="en-US" sz="2400" dirty="0" err="1" smtClean="0">
                <a:latin typeface="Century Gothic" panose="020B0502020202020204" pitchFamily="34" charset="0"/>
              </a:rPr>
              <a:t>hyväksytty</a:t>
            </a:r>
            <a:r>
              <a:rPr lang="en-US" sz="2400" dirty="0" smtClean="0">
                <a:latin typeface="Century Gothic" panose="020B0502020202020204" pitchFamily="34" charset="0"/>
              </a:rPr>
              <a:t> tapa</a:t>
            </a: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Esineeltä</a:t>
            </a:r>
            <a:r>
              <a:rPr lang="en-US" sz="2400" dirty="0" smtClean="0">
                <a:latin typeface="Century Gothic" panose="020B0502020202020204" pitchFamily="34" charset="0"/>
              </a:rPr>
              <a:t> </a:t>
            </a:r>
            <a:r>
              <a:rPr lang="en-US" sz="2400" dirty="0" err="1" smtClean="0">
                <a:latin typeface="Century Gothic" panose="020B0502020202020204" pitchFamily="34" charset="0"/>
              </a:rPr>
              <a:t>lähetys</a:t>
            </a:r>
            <a:r>
              <a:rPr lang="en-US" sz="2400" dirty="0" smtClean="0">
                <a:latin typeface="Century Gothic" panose="020B0502020202020204" pitchFamily="34" charset="0"/>
              </a:rPr>
              <a:t> </a:t>
            </a:r>
            <a:r>
              <a:rPr lang="en-US" sz="2400" dirty="0" err="1" smtClean="0">
                <a:latin typeface="Century Gothic" panose="020B0502020202020204" pitchFamily="34" charset="0"/>
              </a:rPr>
              <a:t>tapahtuu</a:t>
            </a:r>
            <a:r>
              <a:rPr lang="en-US" sz="2400" dirty="0" smtClean="0">
                <a:latin typeface="Century Gothic" panose="020B0502020202020204" pitchFamily="34" charset="0"/>
              </a:rPr>
              <a:t> </a:t>
            </a:r>
            <a:r>
              <a:rPr lang="en-US" sz="2400" dirty="0" err="1" smtClean="0">
                <a:latin typeface="Century Gothic" panose="020B0502020202020204" pitchFamily="34" charset="0"/>
              </a:rPr>
              <a:t>siitä</a:t>
            </a:r>
            <a:r>
              <a:rPr lang="en-US" sz="2400" dirty="0" smtClean="0">
                <a:latin typeface="Century Gothic" panose="020B0502020202020204" pitchFamily="34" charset="0"/>
              </a:rPr>
              <a:t> </a:t>
            </a:r>
            <a:r>
              <a:rPr lang="en-US" sz="2400" dirty="0" err="1" smtClean="0">
                <a:latin typeface="Century Gothic" panose="020B0502020202020204" pitchFamily="34" charset="0"/>
              </a:rPr>
              <a:t>kohdasta</a:t>
            </a:r>
            <a:r>
              <a:rPr lang="en-US" sz="2400" dirty="0" smtClean="0">
                <a:latin typeface="Century Gothic" panose="020B0502020202020204" pitchFamily="34" charset="0"/>
              </a:rPr>
              <a:t>, </a:t>
            </a:r>
            <a:r>
              <a:rPr lang="en-US" sz="2400" dirty="0" err="1" smtClean="0">
                <a:latin typeface="Century Gothic" panose="020B0502020202020204" pitchFamily="34" charset="0"/>
              </a:rPr>
              <a:t>missä</a:t>
            </a:r>
            <a:r>
              <a:rPr lang="en-US" sz="2400" dirty="0" smtClean="0">
                <a:latin typeface="Century Gothic" panose="020B0502020202020204" pitchFamily="34" charset="0"/>
              </a:rPr>
              <a:t>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luovuttaa</a:t>
            </a:r>
            <a:r>
              <a:rPr lang="en-US" sz="2400" dirty="0" smtClean="0">
                <a:latin typeface="Century Gothic" panose="020B0502020202020204" pitchFamily="34" charset="0"/>
              </a:rPr>
              <a:t> </a:t>
            </a:r>
            <a:r>
              <a:rPr lang="en-US" sz="2400" dirty="0" err="1" smtClean="0">
                <a:latin typeface="Century Gothic" panose="020B0502020202020204" pitchFamily="34" charset="0"/>
              </a:rPr>
              <a:t>esineen</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829D9D6F-D2BD-03DB-5F38-DEFE5A9EF5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965165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147E635D-C3B4-465B-AF24-991B6BF63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4A0623D0-396B-499E-BBFB-C17F1BB0F2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 name="Picture 3">
            <a:extLst>
              <a:ext uri="{FF2B5EF4-FFF2-40B4-BE49-F238E27FC236}">
                <a16:creationId xmlns:a16="http://schemas.microsoft.com/office/drawing/2014/main" xmlns="" id="{8B33B90A-BBC4-F14C-EC3D-872B4FCC7CE8}"/>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19965" y="-2"/>
            <a:ext cx="12191695" cy="6858000"/>
          </a:xfrm>
          <a:prstGeom prst="rect">
            <a:avLst/>
          </a:prstGeom>
        </p:spPr>
      </p:pic>
      <p:pic>
        <p:nvPicPr>
          <p:cNvPr id="38" name="Picture 37">
            <a:extLst>
              <a:ext uri="{FF2B5EF4-FFF2-40B4-BE49-F238E27FC236}">
                <a16:creationId xmlns:a16="http://schemas.microsoft.com/office/drawing/2014/main" xmlns="" id="{21AF192C-698D-4635-9C9F-F9769A56A9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alphaModFix/>
            <a:extLst>
              <a:ext uri="{28A0092B-C50C-407E-A947-70E740481C1C}">
                <a14:useLocalDpi xmlns:a14="http://schemas.microsoft.com/office/drawing/2010/main"/>
              </a:ext>
            </a:extLst>
          </a:blip>
          <a:stretch>
            <a:fillRect/>
          </a:stretch>
        </p:blipFill>
        <p:spPr>
          <a:xfrm>
            <a:off x="1067" y="0"/>
            <a:ext cx="12189867" cy="6858000"/>
          </a:xfrm>
          <a:prstGeom prst="rect">
            <a:avLst/>
          </a:prstGeom>
        </p:spPr>
      </p:pic>
      <p:sp>
        <p:nvSpPr>
          <p:cNvPr id="2" name="Titel 1">
            <a:extLst>
              <a:ext uri="{FF2B5EF4-FFF2-40B4-BE49-F238E27FC236}">
                <a16:creationId xmlns:a16="http://schemas.microsoft.com/office/drawing/2014/main" xmlns="" id="{AFA11FE8-C213-D171-9314-E7FB318A3EE7}"/>
              </a:ext>
            </a:extLst>
          </p:cNvPr>
          <p:cNvSpPr>
            <a:spLocks noGrp="1"/>
          </p:cNvSpPr>
          <p:nvPr>
            <p:ph type="ctrTitle"/>
          </p:nvPr>
        </p:nvSpPr>
        <p:spPr>
          <a:xfrm>
            <a:off x="2292054" y="4925085"/>
            <a:ext cx="5816024" cy="1127372"/>
          </a:xfrm>
        </p:spPr>
        <p:txBody>
          <a:bodyPr>
            <a:normAutofit/>
          </a:bodyPr>
          <a:lstStyle/>
          <a:p>
            <a:r>
              <a:rPr lang="de-AT" sz="6600" dirty="0">
                <a:latin typeface="Century Gothic" panose="020B0502020202020204" pitchFamily="34" charset="0"/>
              </a:rPr>
              <a:t>OBIDIENCE</a:t>
            </a:r>
          </a:p>
        </p:txBody>
      </p:sp>
      <p:sp>
        <p:nvSpPr>
          <p:cNvPr id="40" name="Rectangle 39">
            <a:extLst>
              <a:ext uri="{FF2B5EF4-FFF2-40B4-BE49-F238E27FC236}">
                <a16:creationId xmlns:a16="http://schemas.microsoft.com/office/drawing/2014/main" xmlns="" id="{14E56C4B-C9E0-4F01-AF43-E69279A06A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8C654A17-56DA-4921-A42B-DE255FA66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57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A5666CDE-5818-1630-CEBB-4EDD167123B9}"/>
              </a:ext>
            </a:extLst>
          </p:cNvPr>
          <p:cNvSpPr>
            <a:spLocks noGrp="1"/>
          </p:cNvSpPr>
          <p:nvPr>
            <p:ph type="title"/>
          </p:nvPr>
        </p:nvSpPr>
        <p:spPr>
          <a:xfrm>
            <a:off x="1518411" y="1201723"/>
            <a:ext cx="4085683"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Yleiset</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vaatimukset</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BACF82BE-8947-B8C7-9F17-CCCF75043E70}"/>
              </a:ext>
            </a:extLst>
          </p:cNvPr>
          <p:cNvSpPr>
            <a:spLocks noGrp="1"/>
          </p:cNvSpPr>
          <p:nvPr>
            <p:ph idx="1"/>
          </p:nvPr>
        </p:nvSpPr>
        <p:spPr>
          <a:xfrm>
            <a:off x="6423084" y="1201723"/>
            <a:ext cx="5329250" cy="4454554"/>
          </a:xfrm>
        </p:spPr>
        <p:txBody>
          <a:bodyPr anchor="ctr">
            <a:normAutofit fontScale="92500" lnSpcReduction="10000"/>
          </a:bodyPr>
          <a:lstStyle/>
          <a:p>
            <a:pPr marL="0" indent="0">
              <a:lnSpc>
                <a:spcPct val="110000"/>
              </a:lnSpc>
              <a:buClr>
                <a:srgbClr val="92D050"/>
              </a:buClr>
              <a:buSzPct val="60000"/>
              <a:buNone/>
            </a:pPr>
            <a:r>
              <a:rPr lang="en-US" sz="2600" dirty="0" err="1" smtClean="0">
                <a:latin typeface="Century Gothic" panose="020B0502020202020204" pitchFamily="34" charset="0"/>
              </a:rPr>
              <a:t>Vakuuttava</a:t>
            </a:r>
            <a:r>
              <a:rPr lang="en-US" sz="2600" dirty="0" smtClean="0">
                <a:latin typeface="Century Gothic" panose="020B0502020202020204" pitchFamily="34" charset="0"/>
              </a:rPr>
              <a:t> </a:t>
            </a:r>
            <a:r>
              <a:rPr lang="en-US" sz="2600" dirty="0" err="1" smtClean="0">
                <a:latin typeface="Century Gothic" panose="020B0502020202020204" pitchFamily="34" charset="0"/>
              </a:rPr>
              <a:t>käyttäytyminen</a:t>
            </a:r>
            <a:endParaRPr lang="en-US" sz="2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dirty="0" err="1" smtClean="0">
                <a:latin typeface="Century Gothic" panose="020B0502020202020204" pitchFamily="34" charset="0"/>
              </a:rPr>
              <a:t>Itsevarma</a:t>
            </a:r>
            <a:endParaRPr lang="en-US"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dirty="0" err="1" smtClean="0">
                <a:latin typeface="Century Gothic" panose="020B0502020202020204" pitchFamily="34" charset="0"/>
              </a:rPr>
              <a:t>Iloinen</a:t>
            </a:r>
            <a:r>
              <a:rPr lang="en-US" dirty="0" smtClean="0">
                <a:latin typeface="Century Gothic" panose="020B0502020202020204" pitchFamily="34" charset="0"/>
              </a:rPr>
              <a:t>, </a:t>
            </a:r>
            <a:r>
              <a:rPr lang="en-US" dirty="0" err="1" smtClean="0">
                <a:latin typeface="Century Gothic" panose="020B0502020202020204" pitchFamily="34" charset="0"/>
              </a:rPr>
              <a:t>motivoitunut</a:t>
            </a:r>
            <a:r>
              <a:rPr lang="en-US" dirty="0" smtClean="0">
                <a:latin typeface="Century Gothic" panose="020B0502020202020204" pitchFamily="34" charset="0"/>
              </a:rPr>
              <a:t> </a:t>
            </a:r>
            <a:r>
              <a:rPr lang="en-US" dirty="0" err="1" smtClean="0">
                <a:latin typeface="Century Gothic" panose="020B0502020202020204" pitchFamily="34" charset="0"/>
              </a:rPr>
              <a:t>tekeminen</a:t>
            </a:r>
            <a:endParaRPr lang="en-US"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dirty="0" err="1" smtClean="0">
                <a:latin typeface="Century Gothic" panose="020B0502020202020204" pitchFamily="34" charset="0"/>
              </a:rPr>
              <a:t>Keskittyminen</a:t>
            </a:r>
            <a:r>
              <a:rPr lang="en-US" dirty="0" smtClean="0">
                <a:latin typeface="Century Gothic" panose="020B0502020202020204" pitchFamily="34" charset="0"/>
              </a:rPr>
              <a:t>/</a:t>
            </a:r>
            <a:r>
              <a:rPr lang="en-US" dirty="0" err="1" smtClean="0">
                <a:latin typeface="Century Gothic" panose="020B0502020202020204" pitchFamily="34" charset="0"/>
              </a:rPr>
              <a:t>huomio</a:t>
            </a:r>
            <a:endParaRPr lang="en-US"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dirty="0" err="1" smtClean="0">
                <a:latin typeface="Century Gothic" panose="020B0502020202020204" pitchFamily="34" charset="0"/>
              </a:rPr>
              <a:t>Koirakon</a:t>
            </a:r>
            <a:r>
              <a:rPr lang="en-US" dirty="0" smtClean="0">
                <a:latin typeface="Century Gothic" panose="020B0502020202020204" pitchFamily="34" charset="0"/>
              </a:rPr>
              <a:t> </a:t>
            </a:r>
            <a:r>
              <a:rPr lang="en-US" dirty="0" err="1" smtClean="0">
                <a:latin typeface="Century Gothic" panose="020B0502020202020204" pitchFamily="34" charset="0"/>
              </a:rPr>
              <a:t>harmonia</a:t>
            </a:r>
            <a:endParaRPr lang="en-US" dirty="0">
              <a:latin typeface="Century Gothic" panose="020B0502020202020204" pitchFamily="34" charset="0"/>
            </a:endParaRPr>
          </a:p>
          <a:p>
            <a:pPr marL="0" indent="0">
              <a:lnSpc>
                <a:spcPct val="110000"/>
              </a:lnSpc>
              <a:buClr>
                <a:srgbClr val="92D050"/>
              </a:buClr>
              <a:buSzPct val="60000"/>
              <a:buNone/>
            </a:pPr>
            <a:endParaRPr lang="en-US" sz="800" dirty="0">
              <a:latin typeface="Century Gothic" panose="020B0502020202020204" pitchFamily="34" charset="0"/>
            </a:endParaRPr>
          </a:p>
          <a:p>
            <a:pPr marL="0" indent="0">
              <a:lnSpc>
                <a:spcPct val="110000"/>
              </a:lnSpc>
              <a:buClr>
                <a:srgbClr val="92D050"/>
              </a:buClr>
              <a:buSzPct val="60000"/>
              <a:buNone/>
            </a:pPr>
            <a:r>
              <a:rPr lang="en-US" sz="2600" dirty="0" err="1" smtClean="0">
                <a:latin typeface="Century Gothic" panose="020B0502020202020204" pitchFamily="34" charset="0"/>
              </a:rPr>
              <a:t>Tekninen</a:t>
            </a:r>
            <a:r>
              <a:rPr lang="en-US" sz="2600" dirty="0" smtClean="0">
                <a:latin typeface="Century Gothic" panose="020B0502020202020204" pitchFamily="34" charset="0"/>
              </a:rPr>
              <a:t> </a:t>
            </a:r>
            <a:r>
              <a:rPr lang="en-US" sz="2600" dirty="0" err="1" smtClean="0">
                <a:latin typeface="Century Gothic" panose="020B0502020202020204" pitchFamily="34" charset="0"/>
              </a:rPr>
              <a:t>täsmällisyys</a:t>
            </a:r>
            <a:endParaRPr lang="en-US" sz="2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dirty="0" err="1" smtClean="0">
                <a:latin typeface="Century Gothic" panose="020B0502020202020204" pitchFamily="34" charset="0"/>
              </a:rPr>
              <a:t>Paikka</a:t>
            </a:r>
            <a:endParaRPr lang="en-US"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dirty="0" err="1">
                <a:latin typeface="Century Gothic" panose="020B0502020202020204" pitchFamily="34" charset="0"/>
              </a:rPr>
              <a:t>Hyväksyminen</a:t>
            </a:r>
            <a:r>
              <a:rPr lang="en-US" dirty="0">
                <a:latin typeface="Century Gothic" panose="020B0502020202020204" pitchFamily="34" charset="0"/>
              </a:rPr>
              <a:t> / </a:t>
            </a:r>
            <a:r>
              <a:rPr lang="en-US" dirty="0" err="1" smtClean="0">
                <a:latin typeface="Century Gothic" panose="020B0502020202020204" pitchFamily="34" charset="0"/>
              </a:rPr>
              <a:t>toteutus</a:t>
            </a:r>
            <a:endParaRPr lang="en-US" dirty="0">
              <a:latin typeface="Century Gothic" panose="020B0502020202020204" pitchFamily="34" charset="0"/>
            </a:endParaRPr>
          </a:p>
        </p:txBody>
      </p:sp>
      <p:pic>
        <p:nvPicPr>
          <p:cNvPr id="4" name="Immagine 3">
            <a:extLst>
              <a:ext uri="{FF2B5EF4-FFF2-40B4-BE49-F238E27FC236}">
                <a16:creationId xmlns:a16="http://schemas.microsoft.com/office/drawing/2014/main" xmlns="" id="{C263F3DC-D0CC-F776-62EF-320D532A74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165972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A9E466B-2CDB-C50C-CB43-52DDEBD93CCB}"/>
              </a:ext>
            </a:extLst>
          </p:cNvPr>
          <p:cNvSpPr>
            <a:spLocks noGrp="1"/>
          </p:cNvSpPr>
          <p:nvPr>
            <p:ph type="title"/>
          </p:nvPr>
        </p:nvSpPr>
        <p:spPr>
          <a:xfrm>
            <a:off x="1518412" y="1201723"/>
            <a:ext cx="3723544"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Lisäkaskyt</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FD8C1C69-6745-7B0D-4C98-E7FA7AEC3AAF}"/>
              </a:ext>
            </a:extLst>
          </p:cNvPr>
          <p:cNvSpPr>
            <a:spLocks noGrp="1"/>
          </p:cNvSpPr>
          <p:nvPr>
            <p:ph idx="1"/>
          </p:nvPr>
        </p:nvSpPr>
        <p:spPr>
          <a:xfrm>
            <a:off x="5454362" y="1201722"/>
            <a:ext cx="5998272" cy="4927473"/>
          </a:xfrm>
        </p:spPr>
        <p:txBody>
          <a:bodyPr anchor="ctr">
            <a:normAutofit lnSpcReduction="10000"/>
          </a:bodyPr>
          <a:lstStyle/>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Mikäli</a:t>
            </a:r>
            <a:r>
              <a:rPr lang="en-US" sz="2400" dirty="0" smtClean="0">
                <a:latin typeface="Century Gothic" panose="020B0502020202020204" pitchFamily="34" charset="0"/>
              </a:rPr>
              <a:t>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ei</a:t>
            </a:r>
            <a:r>
              <a:rPr lang="en-US" sz="2400" dirty="0" smtClean="0">
                <a:latin typeface="Century Gothic" panose="020B0502020202020204" pitchFamily="34" charset="0"/>
              </a:rPr>
              <a:t> tee </a:t>
            </a:r>
            <a:r>
              <a:rPr lang="en-US" sz="2400" dirty="0" err="1" smtClean="0">
                <a:latin typeface="Century Gothic" panose="020B0502020202020204" pitchFamily="34" charset="0"/>
              </a:rPr>
              <a:t>liikettä</a:t>
            </a:r>
            <a:r>
              <a:rPr lang="en-US" sz="2400" dirty="0" smtClean="0">
                <a:latin typeface="Century Gothic" panose="020B0502020202020204" pitchFamily="34" charset="0"/>
              </a:rPr>
              <a:t> </a:t>
            </a:r>
            <a:r>
              <a:rPr lang="en-US" sz="2400" dirty="0" err="1" smtClean="0">
                <a:latin typeface="Century Gothic" panose="020B0502020202020204" pitchFamily="34" charset="0"/>
              </a:rPr>
              <a:t>toisen</a:t>
            </a:r>
            <a:r>
              <a:rPr lang="en-US" sz="2400" dirty="0" smtClean="0">
                <a:latin typeface="Century Gothic" panose="020B0502020202020204" pitchFamily="34" charset="0"/>
              </a:rPr>
              <a:t> </a:t>
            </a:r>
            <a:r>
              <a:rPr lang="en-US" sz="2400" dirty="0" err="1" smtClean="0">
                <a:latin typeface="Century Gothic" panose="020B0502020202020204" pitchFamily="34" charset="0"/>
              </a:rPr>
              <a:t>lisäkäskyn</a:t>
            </a:r>
            <a:r>
              <a:rPr lang="en-US" sz="2400" dirty="0" smtClean="0">
                <a:latin typeface="Century Gothic" panose="020B0502020202020204" pitchFamily="34" charset="0"/>
              </a:rPr>
              <a:t> </a:t>
            </a:r>
            <a:r>
              <a:rPr lang="en-US" sz="2400" dirty="0" err="1" smtClean="0">
                <a:latin typeface="Century Gothic" panose="020B0502020202020204" pitchFamily="34" charset="0"/>
              </a:rPr>
              <a:t>jälkeen</a:t>
            </a:r>
            <a:r>
              <a:rPr lang="en-US" sz="2400" dirty="0" smtClean="0">
                <a:latin typeface="Century Gothic" panose="020B0502020202020204" pitchFamily="34" charset="0"/>
              </a:rPr>
              <a:t>, like on </a:t>
            </a:r>
            <a:r>
              <a:rPr lang="en-US" sz="2400" dirty="0" err="1" smtClean="0">
                <a:latin typeface="Century Gothic" panose="020B0502020202020204" pitchFamily="34" charset="0"/>
              </a:rPr>
              <a:t>Puutteellinen</a:t>
            </a:r>
            <a:r>
              <a:rPr lang="en-US" sz="2400" dirty="0" smtClean="0">
                <a:latin typeface="Century Gothic" panose="020B0502020202020204" pitchFamily="34" charset="0"/>
              </a:rPr>
              <a:t> 0 </a:t>
            </a:r>
            <a:r>
              <a:rPr lang="en-US" sz="2400" dirty="0" err="1" smtClean="0">
                <a:latin typeface="Century Gothic" panose="020B0502020202020204" pitchFamily="34" charset="0"/>
              </a:rPr>
              <a:t>pistettä</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Esim</a:t>
            </a:r>
            <a:r>
              <a:rPr lang="en-US" sz="2400" dirty="0" smtClean="0">
                <a:latin typeface="Century Gothic" panose="020B0502020202020204" pitchFamily="34" charset="0"/>
              </a:rPr>
              <a:t>. </a:t>
            </a:r>
            <a:r>
              <a:rPr lang="en-US" sz="2400" dirty="0" err="1" smtClean="0">
                <a:latin typeface="Century Gothic" panose="020B0502020202020204" pitchFamily="34" charset="0"/>
              </a:rPr>
              <a:t>Liikkeestä</a:t>
            </a:r>
            <a:r>
              <a:rPr lang="en-US" sz="2400" dirty="0" smtClean="0">
                <a:latin typeface="Century Gothic" panose="020B0502020202020204" pitchFamily="34" charset="0"/>
              </a:rPr>
              <a:t> </a:t>
            </a:r>
            <a:r>
              <a:rPr lang="en-US" sz="2400" dirty="0" err="1" smtClean="0">
                <a:latin typeface="Century Gothic" panose="020B0502020202020204" pitchFamily="34" charset="0"/>
              </a:rPr>
              <a:t>istuminen</a:t>
            </a:r>
            <a:r>
              <a:rPr lang="en-US" sz="2400" dirty="0" smtClean="0">
                <a:latin typeface="Century Gothic" panose="020B0502020202020204" pitchFamily="34" charset="0"/>
              </a:rPr>
              <a:t>, </a:t>
            </a:r>
            <a:r>
              <a:rPr lang="en-US" sz="2400" dirty="0" err="1" smtClean="0">
                <a:latin typeface="Century Gothic" panose="020B0502020202020204" pitchFamily="34" charset="0"/>
              </a:rPr>
              <a:t>liikkuu</a:t>
            </a:r>
            <a:r>
              <a:rPr lang="en-US" sz="2400" dirty="0" smtClean="0">
                <a:latin typeface="Century Gothic" panose="020B0502020202020204" pitchFamily="34" charset="0"/>
              </a:rPr>
              <a:t> </a:t>
            </a:r>
            <a:r>
              <a:rPr lang="en-US" sz="2400" dirty="0" err="1" smtClean="0">
                <a:latin typeface="Century Gothic" panose="020B0502020202020204" pitchFamily="34" charset="0"/>
              </a:rPr>
              <a:t>edelleen</a:t>
            </a:r>
            <a:r>
              <a:rPr lang="en-US" sz="2400" dirty="0" smtClean="0">
                <a:latin typeface="Century Gothic" panose="020B0502020202020204" pitchFamily="34" charset="0"/>
              </a:rPr>
              <a:t> 2:n </a:t>
            </a:r>
            <a:r>
              <a:rPr lang="en-US" sz="2400" dirty="0" err="1" smtClean="0">
                <a:latin typeface="Century Gothic" panose="020B0502020202020204" pitchFamily="34" charset="0"/>
              </a:rPr>
              <a:t>lisökäskyn</a:t>
            </a:r>
            <a:r>
              <a:rPr lang="en-US" sz="2400" dirty="0" smtClean="0">
                <a:latin typeface="Century Gothic" panose="020B0502020202020204" pitchFamily="34" charset="0"/>
              </a:rPr>
              <a:t> </a:t>
            </a:r>
            <a:r>
              <a:rPr lang="en-US" sz="2400" dirty="0" err="1" smtClean="0">
                <a:latin typeface="Century Gothic" panose="020B0502020202020204" pitchFamily="34" charset="0"/>
              </a:rPr>
              <a:t>jälkeen</a:t>
            </a:r>
            <a:r>
              <a:rPr lang="en-US" sz="2400" dirty="0" smtClean="0">
                <a:latin typeface="Century Gothic" panose="020B0502020202020204" pitchFamily="34" charset="0"/>
              </a:rPr>
              <a:t> =&gt; </a:t>
            </a:r>
            <a:r>
              <a:rPr lang="en-US" sz="2400" dirty="0" err="1" smtClean="0">
                <a:latin typeface="Century Gothic" panose="020B0502020202020204" pitchFamily="34" charset="0"/>
              </a:rPr>
              <a:t>Puutteellinen</a:t>
            </a:r>
            <a:r>
              <a:rPr lang="en-US" sz="2400" dirty="0" smtClean="0">
                <a:latin typeface="Century Gothic" panose="020B0502020202020204" pitchFamily="34" charset="0"/>
              </a:rPr>
              <a:t> 0 </a:t>
            </a:r>
            <a:r>
              <a:rPr lang="en-US" sz="2400" dirty="0" err="1" smtClean="0">
                <a:latin typeface="Century Gothic" panose="020B0502020202020204" pitchFamily="34" charset="0"/>
              </a:rPr>
              <a:t>pistettä</a:t>
            </a:r>
            <a:r>
              <a:rPr lang="en-US" sz="2400" dirty="0" smtClean="0">
                <a:latin typeface="Century Gothic" panose="020B0502020202020204" pitchFamily="34" charset="0"/>
              </a:rPr>
              <a:t>.</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Huom</a:t>
            </a:r>
            <a:r>
              <a:rPr lang="en-US" sz="2400" dirty="0" smtClean="0">
                <a:latin typeface="Century Gothic" panose="020B0502020202020204" pitchFamily="34" charset="0"/>
              </a:rPr>
              <a:t>: Jos </a:t>
            </a:r>
            <a:r>
              <a:rPr lang="en-US" sz="2400" dirty="0" err="1" smtClean="0">
                <a:latin typeface="Century Gothic" panose="020B0502020202020204" pitchFamily="34" charset="0"/>
              </a:rPr>
              <a:t>koira</a:t>
            </a:r>
            <a:r>
              <a:rPr lang="en-US" sz="2400" dirty="0" smtClean="0">
                <a:latin typeface="Century Gothic" panose="020B0502020202020204" pitchFamily="34" charset="0"/>
              </a:rPr>
              <a:t> </a:t>
            </a:r>
            <a:r>
              <a:rPr lang="en-US" sz="2400" dirty="0" err="1" smtClean="0">
                <a:latin typeface="Century Gothic" panose="020B0502020202020204" pitchFamily="34" charset="0"/>
              </a:rPr>
              <a:t>tekee</a:t>
            </a:r>
            <a:r>
              <a:rPr lang="en-US" sz="2400" dirty="0" smtClean="0">
                <a:latin typeface="Century Gothic" panose="020B0502020202020204" pitchFamily="34" charset="0"/>
              </a:rPr>
              <a:t> </a:t>
            </a:r>
            <a:r>
              <a:rPr lang="en-US" sz="2400" dirty="0" err="1" smtClean="0">
                <a:latin typeface="Century Gothic" panose="020B0502020202020204" pitchFamily="34" charset="0"/>
              </a:rPr>
              <a:t>istumisen</a:t>
            </a:r>
            <a:r>
              <a:rPr lang="en-US" sz="2400" dirty="0" smtClean="0">
                <a:latin typeface="Century Gothic" panose="020B0502020202020204" pitchFamily="34" charset="0"/>
              </a:rPr>
              <a:t> </a:t>
            </a:r>
            <a:r>
              <a:rPr lang="en-US" sz="2400" dirty="0" err="1" smtClean="0">
                <a:latin typeface="Century Gothic" panose="020B0502020202020204" pitchFamily="34" charset="0"/>
              </a:rPr>
              <a:t>ensimmäisellä</a:t>
            </a:r>
            <a:r>
              <a:rPr lang="en-US" sz="2400" dirty="0" smtClean="0">
                <a:latin typeface="Century Gothic" panose="020B0502020202020204" pitchFamily="34" charset="0"/>
              </a:rPr>
              <a:t> </a:t>
            </a:r>
            <a:r>
              <a:rPr lang="en-US" sz="2400" dirty="0" err="1" smtClean="0">
                <a:latin typeface="Century Gothic" panose="020B0502020202020204" pitchFamily="34" charset="0"/>
              </a:rPr>
              <a:t>käskyllä</a:t>
            </a:r>
            <a:r>
              <a:rPr lang="en-US" sz="2400" dirty="0" smtClean="0">
                <a:latin typeface="Century Gothic" panose="020B0502020202020204" pitchFamily="34" charset="0"/>
              </a:rPr>
              <a:t>, </a:t>
            </a:r>
            <a:r>
              <a:rPr lang="en-US" sz="2400" dirty="0" err="1" smtClean="0">
                <a:latin typeface="Century Gothic" panose="020B0502020202020204" pitchFamily="34" charset="0"/>
              </a:rPr>
              <a:t>mutta</a:t>
            </a:r>
            <a:r>
              <a:rPr lang="en-US" sz="2400" dirty="0" smtClean="0">
                <a:latin typeface="Century Gothic" panose="020B0502020202020204" pitchFamily="34" charset="0"/>
              </a:rPr>
              <a:t> </a:t>
            </a:r>
            <a:r>
              <a:rPr lang="en-US" sz="2400" dirty="0" err="1" smtClean="0">
                <a:latin typeface="Century Gothic" panose="020B0502020202020204" pitchFamily="34" charset="0"/>
              </a:rPr>
              <a:t>lähtee</a:t>
            </a:r>
            <a:r>
              <a:rPr lang="en-US" sz="2400" dirty="0" smtClean="0">
                <a:latin typeface="Century Gothic" panose="020B0502020202020204" pitchFamily="34" charset="0"/>
              </a:rPr>
              <a:t> </a:t>
            </a:r>
            <a:r>
              <a:rPr lang="en-US" sz="2400" dirty="0" err="1" smtClean="0">
                <a:latin typeface="Century Gothic" panose="020B0502020202020204" pitchFamily="34" charset="0"/>
              </a:rPr>
              <a:t>uudelleen</a:t>
            </a:r>
            <a:r>
              <a:rPr lang="en-US" sz="2400" dirty="0" smtClean="0">
                <a:latin typeface="Century Gothic" panose="020B0502020202020204" pitchFamily="34" charset="0"/>
              </a:rPr>
              <a:t> </a:t>
            </a:r>
            <a:r>
              <a:rPr lang="en-US" sz="2400" dirty="0" err="1" smtClean="0">
                <a:latin typeface="Century Gothic" panose="020B0502020202020204" pitchFamily="34" charset="0"/>
              </a:rPr>
              <a:t>liikkeelle</a:t>
            </a:r>
            <a:r>
              <a:rPr lang="en-US" sz="2400" dirty="0" smtClean="0">
                <a:latin typeface="Century Gothic" panose="020B0502020202020204" pitchFamily="34" charset="0"/>
              </a:rPr>
              <a:t>, </a:t>
            </a:r>
            <a:r>
              <a:rPr lang="en-US" sz="2400" dirty="0" err="1" smtClean="0">
                <a:latin typeface="Century Gothic" panose="020B0502020202020204" pitchFamily="34" charset="0"/>
              </a:rPr>
              <a:t>lisäkäskyt</a:t>
            </a:r>
            <a:r>
              <a:rPr lang="en-US" sz="2400" dirty="0" smtClean="0">
                <a:latin typeface="Century Gothic" panose="020B0502020202020204" pitchFamily="34" charset="0"/>
              </a:rPr>
              <a:t> </a:t>
            </a:r>
            <a:r>
              <a:rPr lang="en-US" sz="2400" dirty="0" err="1" smtClean="0">
                <a:latin typeface="Century Gothic" panose="020B0502020202020204" pitchFamily="34" charset="0"/>
              </a:rPr>
              <a:t>ei</a:t>
            </a:r>
            <a:r>
              <a:rPr lang="en-US" sz="2400" dirty="0" err="1" smtClean="0">
                <a:latin typeface="Century Gothic" panose="020B0502020202020204" pitchFamily="34" charset="0"/>
              </a:rPr>
              <a:t>vät</a:t>
            </a:r>
            <a:r>
              <a:rPr lang="en-US" sz="2400" dirty="0" smtClean="0">
                <a:latin typeface="Century Gothic" panose="020B0502020202020204" pitchFamily="34" charset="0"/>
              </a:rPr>
              <a:t> ole </a:t>
            </a:r>
            <a:r>
              <a:rPr lang="en-US" sz="2400" dirty="0" err="1" smtClean="0">
                <a:latin typeface="Century Gothic" panose="020B0502020202020204" pitchFamily="34" charset="0"/>
              </a:rPr>
              <a:t>mahdollisia</a:t>
            </a:r>
            <a:r>
              <a:rPr lang="en-US" sz="2400" dirty="0" smtClean="0">
                <a:latin typeface="Century Gothic" panose="020B0502020202020204" pitchFamily="34" charset="0"/>
              </a:rPr>
              <a:t>, </a:t>
            </a:r>
            <a:r>
              <a:rPr lang="en-US" sz="2400" dirty="0" err="1" smtClean="0">
                <a:latin typeface="Century Gothic" panose="020B0502020202020204" pitchFamily="34" charset="0"/>
              </a:rPr>
              <a:t>koska</a:t>
            </a:r>
            <a:r>
              <a:rPr lang="en-US" sz="2400" dirty="0" smtClean="0">
                <a:latin typeface="Century Gothic" panose="020B0502020202020204" pitchFamily="34" charset="0"/>
              </a:rPr>
              <a:t> </a:t>
            </a:r>
            <a:r>
              <a:rPr lang="en-US" sz="2400" dirty="0" err="1" smtClean="0">
                <a:latin typeface="Century Gothic" panose="020B0502020202020204" pitchFamily="34" charset="0"/>
              </a:rPr>
              <a:t>asento</a:t>
            </a:r>
            <a:r>
              <a:rPr lang="en-US" sz="2400" dirty="0" smtClean="0">
                <a:latin typeface="Century Gothic" panose="020B0502020202020204" pitchFamily="34" charset="0"/>
              </a:rPr>
              <a:t> on jo </a:t>
            </a:r>
            <a:r>
              <a:rPr lang="en-US" sz="2400" dirty="0" err="1" smtClean="0">
                <a:latin typeface="Century Gothic" panose="020B0502020202020204" pitchFamily="34" charset="0"/>
              </a:rPr>
              <a:t>kerran</a:t>
            </a:r>
            <a:r>
              <a:rPr lang="en-US" sz="2400" dirty="0" smtClean="0">
                <a:latin typeface="Century Gothic" panose="020B0502020202020204" pitchFamily="34" charset="0"/>
              </a:rPr>
              <a:t> </a:t>
            </a:r>
            <a:r>
              <a:rPr lang="en-US" sz="2400" dirty="0" err="1" smtClean="0">
                <a:latin typeface="Century Gothic" panose="020B0502020202020204" pitchFamily="34" charset="0"/>
              </a:rPr>
              <a:t>otettu</a:t>
            </a:r>
            <a:r>
              <a:rPr lang="en-US" sz="2400" dirty="0" smtClean="0">
                <a:latin typeface="Century Gothic" panose="020B0502020202020204" pitchFamily="34" charset="0"/>
              </a:rPr>
              <a:t>.</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FB67BE52-C37C-4A70-CBCF-36008DAE4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511954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59CD79B-13FF-4DE6-AF06-77B560C62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402D77BF-B8EB-4AFE-AC21-08C836EF16A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2" name="Titel 1">
            <a:extLst>
              <a:ext uri="{FF2B5EF4-FFF2-40B4-BE49-F238E27FC236}">
                <a16:creationId xmlns:a16="http://schemas.microsoft.com/office/drawing/2014/main" xmlns="" id="{908B907B-C570-2687-EED2-A6E42D72BB12}"/>
              </a:ext>
            </a:extLst>
          </p:cNvPr>
          <p:cNvSpPr>
            <a:spLocks noGrp="1"/>
          </p:cNvSpPr>
          <p:nvPr>
            <p:ph type="title"/>
          </p:nvPr>
        </p:nvSpPr>
        <p:spPr>
          <a:xfrm>
            <a:off x="2611808" y="808056"/>
            <a:ext cx="8152762" cy="1201813"/>
          </a:xfrm>
        </p:spPr>
        <p:txBody>
          <a:bodyPr>
            <a:normAutofit/>
          </a:bodyPr>
          <a:lstStyle/>
          <a:p>
            <a:pPr algn="l"/>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Tavoitteet</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jalostuksessa</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graphicFrame>
        <p:nvGraphicFramePr>
          <p:cNvPr id="5" name="Inhaltsplatzhalter 2">
            <a:extLst>
              <a:ext uri="{FF2B5EF4-FFF2-40B4-BE49-F238E27FC236}">
                <a16:creationId xmlns:a16="http://schemas.microsoft.com/office/drawing/2014/main" xmlns="" id="{267CF37F-904D-D730-7B61-3AF1BED88E96}"/>
              </a:ext>
            </a:extLst>
          </p:cNvPr>
          <p:cNvGraphicFramePr>
            <a:graphicFrameLocks noGrp="1"/>
          </p:cNvGraphicFramePr>
          <p:nvPr>
            <p:ph idx="1"/>
            <p:extLst>
              <p:ext uri="{D42A27DB-BD31-4B8C-83A1-F6EECF244321}">
                <p14:modId xmlns:p14="http://schemas.microsoft.com/office/powerpoint/2010/main" val="1798720165"/>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magine 2">
            <a:extLst>
              <a:ext uri="{FF2B5EF4-FFF2-40B4-BE49-F238E27FC236}">
                <a16:creationId xmlns:a16="http://schemas.microsoft.com/office/drawing/2014/main" xmlns="" id="{8961E0EC-6D57-3036-D95E-CF7ADA4956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58113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2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A84E1BD-E25B-9CBD-D748-159584EE6D28}"/>
              </a:ext>
            </a:extLst>
          </p:cNvPr>
          <p:cNvSpPr>
            <a:spLocks noGrp="1"/>
          </p:cNvSpPr>
          <p:nvPr>
            <p:ph type="title"/>
          </p:nvPr>
        </p:nvSpPr>
        <p:spPr>
          <a:xfrm>
            <a:off x="1518411" y="1201723"/>
            <a:ext cx="3642063" cy="4454554"/>
          </a:xfrm>
        </p:spPr>
        <p:txBody>
          <a:bodyPr anchor="ctr">
            <a:normAutofit/>
          </a:bodyPr>
          <a:lstStyle/>
          <a:p>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Lisäkäskyt</a:t>
            </a:r>
            <a:r>
              <a:rPr lang="en-US"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2 </a:t>
            </a:r>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osaisessa</a:t>
            </a:r>
            <a:r>
              <a:rPr lang="en-US"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liikkeessä</a:t>
            </a:r>
            <a:endParaRPr lang="en-US"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9976ADB2-BE24-7A25-F40A-B28B618C5864}"/>
              </a:ext>
            </a:extLst>
          </p:cNvPr>
          <p:cNvSpPr>
            <a:spLocks noGrp="1"/>
          </p:cNvSpPr>
          <p:nvPr>
            <p:ph idx="1"/>
          </p:nvPr>
        </p:nvSpPr>
        <p:spPr>
          <a:xfrm>
            <a:off x="5454362" y="1201723"/>
            <a:ext cx="5962058" cy="4454554"/>
          </a:xfrm>
        </p:spPr>
        <p:txBody>
          <a:bodyPr anchor="ctr">
            <a:normAutofit/>
          </a:bodyPr>
          <a:lstStyle/>
          <a:p>
            <a:pPr>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Mikäli</a:t>
            </a:r>
            <a:r>
              <a:rPr lang="en-US" sz="2800" dirty="0" smtClean="0">
                <a:latin typeface="Century Gothic" panose="020B0502020202020204" pitchFamily="34" charset="0"/>
              </a:rPr>
              <a:t> LK </a:t>
            </a:r>
            <a:r>
              <a:rPr lang="en-US" sz="2800" dirty="0" err="1" smtClean="0">
                <a:latin typeface="Century Gothic" panose="020B0502020202020204" pitchFamily="34" charset="0"/>
              </a:rPr>
              <a:t>annetaan</a:t>
            </a:r>
            <a:r>
              <a:rPr lang="en-US" sz="2800" dirty="0" smtClean="0">
                <a:latin typeface="Century Gothic" panose="020B0502020202020204" pitchFamily="34" charset="0"/>
              </a:rPr>
              <a:t> </a:t>
            </a:r>
            <a:r>
              <a:rPr lang="en-US" sz="2800" dirty="0" err="1" smtClean="0">
                <a:latin typeface="Century Gothic" panose="020B0502020202020204" pitchFamily="34" charset="0"/>
              </a:rPr>
              <a:t>liikkeen</a:t>
            </a:r>
            <a:r>
              <a:rPr lang="en-US" sz="2800" dirty="0" smtClean="0">
                <a:latin typeface="Century Gothic" panose="020B0502020202020204" pitchFamily="34" charset="0"/>
              </a:rPr>
              <a:t> </a:t>
            </a:r>
            <a:r>
              <a:rPr lang="en-US" sz="2800" dirty="0" err="1" smtClean="0">
                <a:latin typeface="Century Gothic" panose="020B0502020202020204" pitchFamily="34" charset="0"/>
              </a:rPr>
              <a:t>osassa</a:t>
            </a:r>
            <a:r>
              <a:rPr lang="en-US" sz="2800" dirty="0" smtClean="0">
                <a:latin typeface="Century Gothic" panose="020B0502020202020204" pitchFamily="34" charset="0"/>
              </a:rPr>
              <a:t>, </a:t>
            </a:r>
            <a:r>
              <a:rPr lang="en-US" sz="2800" dirty="0" err="1" smtClean="0">
                <a:latin typeface="Century Gothic" panose="020B0502020202020204" pitchFamily="34" charset="0"/>
              </a:rPr>
              <a:t>esim</a:t>
            </a:r>
            <a:r>
              <a:rPr lang="en-US" sz="2800" dirty="0" smtClean="0">
                <a:latin typeface="Century Gothic" panose="020B0502020202020204" pitchFamily="34" charset="0"/>
              </a:rPr>
              <a:t>. </a:t>
            </a:r>
            <a:r>
              <a:rPr lang="en-US" sz="2800" dirty="0" err="1" smtClean="0">
                <a:latin typeface="Century Gothic" panose="020B0502020202020204" pitchFamily="34" charset="0"/>
              </a:rPr>
              <a:t>Luoksetulossa</a:t>
            </a:r>
            <a:r>
              <a:rPr lang="en-US" sz="2800" dirty="0" smtClean="0">
                <a:latin typeface="Century Gothic" panose="020B0502020202020204" pitchFamily="34" charset="0"/>
              </a:rPr>
              <a:t>, </a:t>
            </a:r>
            <a:r>
              <a:rPr lang="en-US" sz="2800" dirty="0" err="1" smtClean="0">
                <a:latin typeface="Century Gothic" panose="020B0502020202020204" pitchFamily="34" charset="0"/>
              </a:rPr>
              <a:t>niin</a:t>
            </a:r>
            <a:r>
              <a:rPr lang="en-US" sz="2800" dirty="0" smtClean="0">
                <a:latin typeface="Century Gothic" panose="020B0502020202020204" pitchFamily="34" charset="0"/>
              </a:rPr>
              <a:t> </a:t>
            </a:r>
            <a:r>
              <a:rPr lang="en-US" sz="2800" dirty="0" err="1" smtClean="0">
                <a:latin typeface="Century Gothic" panose="020B0502020202020204" pitchFamily="34" charset="0"/>
              </a:rPr>
              <a:t>liikkeen</a:t>
            </a:r>
            <a:r>
              <a:rPr lang="en-US" sz="2800" dirty="0" smtClean="0">
                <a:latin typeface="Century Gothic" panose="020B0502020202020204" pitchFamily="34" charset="0"/>
              </a:rPr>
              <a:t> </a:t>
            </a:r>
            <a:r>
              <a:rPr lang="en-US" sz="2800" dirty="0" err="1" smtClean="0">
                <a:latin typeface="Century Gothic" panose="020B0502020202020204" pitchFamily="34" charset="0"/>
              </a:rPr>
              <a:t>osan</a:t>
            </a:r>
            <a:r>
              <a:rPr lang="en-US" sz="2800" dirty="0" smtClean="0">
                <a:latin typeface="Century Gothic" panose="020B0502020202020204" pitchFamily="34" charset="0"/>
              </a:rPr>
              <a:t> </a:t>
            </a:r>
            <a:r>
              <a:rPr lang="en-US" sz="2800" dirty="0" err="1" smtClean="0">
                <a:latin typeface="Century Gothic" panose="020B0502020202020204" pitchFamily="34" charset="0"/>
              </a:rPr>
              <a:t>arvosana</a:t>
            </a:r>
            <a:r>
              <a:rPr lang="en-US" sz="2800" dirty="0" smtClean="0">
                <a:latin typeface="Century Gothic" panose="020B0502020202020204" pitchFamily="34" charset="0"/>
              </a:rPr>
              <a:t> </a:t>
            </a:r>
            <a:r>
              <a:rPr lang="en-US" sz="2800" dirty="0" err="1" smtClean="0">
                <a:latin typeface="Century Gothic" panose="020B0502020202020204" pitchFamily="34" charset="0"/>
              </a:rPr>
              <a:t>tippuu</a:t>
            </a:r>
            <a:r>
              <a:rPr lang="en-US" sz="2800" dirty="0" smtClean="0">
                <a:latin typeface="Century Gothic" panose="020B0502020202020204" pitchFamily="34" charset="0"/>
              </a:rPr>
              <a:t> </a:t>
            </a:r>
            <a:r>
              <a:rPr lang="en-US" sz="2800" dirty="0" err="1" smtClean="0">
                <a:latin typeface="Century Gothic" panose="020B0502020202020204" pitchFamily="34" charset="0"/>
              </a:rPr>
              <a:t>tyydyttävään</a:t>
            </a:r>
            <a:r>
              <a:rPr lang="en-US" sz="2800" dirty="0" smtClean="0">
                <a:latin typeface="Century Gothic" panose="020B0502020202020204" pitchFamily="34" charset="0"/>
              </a:rPr>
              <a:t> tai </a:t>
            </a:r>
            <a:r>
              <a:rPr lang="en-US" sz="2800" dirty="0" err="1" smtClean="0">
                <a:latin typeface="Century Gothic" panose="020B0502020202020204" pitchFamily="34" charset="0"/>
              </a:rPr>
              <a:t>puutteelliseen</a:t>
            </a:r>
            <a:r>
              <a:rPr lang="en-US" sz="2800" dirty="0" smtClean="0">
                <a:latin typeface="Century Gothic" panose="020B0502020202020204" pitchFamily="34" charset="0"/>
              </a:rPr>
              <a:t>.</a:t>
            </a:r>
            <a:endParaRPr lang="en-US" sz="28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1 </a:t>
            </a:r>
            <a:r>
              <a:rPr lang="en-US" sz="2800" dirty="0" smtClean="0">
                <a:latin typeface="Century Gothic" panose="020B0502020202020204" pitchFamily="34" charset="0"/>
              </a:rPr>
              <a:t>LK - </a:t>
            </a:r>
            <a:r>
              <a:rPr lang="en-US" sz="2800" dirty="0">
                <a:latin typeface="Century Gothic" panose="020B0502020202020204" pitchFamily="34" charset="0"/>
              </a:rPr>
              <a:t>1.5</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2 </a:t>
            </a:r>
            <a:r>
              <a:rPr lang="en-US" sz="2800" dirty="0" smtClean="0">
                <a:latin typeface="Century Gothic" panose="020B0502020202020204" pitchFamily="34" charset="0"/>
              </a:rPr>
              <a:t>LK - </a:t>
            </a:r>
            <a:r>
              <a:rPr lang="en-US" sz="2800" dirty="0">
                <a:latin typeface="Century Gothic" panose="020B0502020202020204" pitchFamily="34" charset="0"/>
              </a:rPr>
              <a:t>2.5</a:t>
            </a:r>
          </a:p>
        </p:txBody>
      </p:sp>
      <p:pic>
        <p:nvPicPr>
          <p:cNvPr id="4" name="Immagine 3">
            <a:extLst>
              <a:ext uri="{FF2B5EF4-FFF2-40B4-BE49-F238E27FC236}">
                <a16:creationId xmlns:a16="http://schemas.microsoft.com/office/drawing/2014/main" xmlns="" id="{70F4ED54-2B1E-2EDF-581D-E897E6807C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265394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2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2FA8C843-F1F7-C1E3-E7C1-B45DB5B905AF}"/>
              </a:ext>
            </a:extLst>
          </p:cNvPr>
          <p:cNvSpPr>
            <a:spLocks noGrp="1"/>
          </p:cNvSpPr>
          <p:nvPr>
            <p:ph type="title"/>
          </p:nvPr>
        </p:nvSpPr>
        <p:spPr>
          <a:xfrm>
            <a:off x="1518411" y="1201723"/>
            <a:ext cx="3334245"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Tauottaminen</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60732D5C-6CBF-849F-6FC8-1DF72502FC40}"/>
              </a:ext>
            </a:extLst>
          </p:cNvPr>
          <p:cNvSpPr>
            <a:spLocks noGrp="1"/>
          </p:cNvSpPr>
          <p:nvPr>
            <p:ph idx="1"/>
          </p:nvPr>
        </p:nvSpPr>
        <p:spPr>
          <a:xfrm>
            <a:off x="5409242" y="811710"/>
            <a:ext cx="5792375" cy="5234579"/>
          </a:xfrm>
        </p:spPr>
        <p:txBody>
          <a:bodyPr anchor="ctr">
            <a:normAutofit fontScale="92500" lnSpcReduction="20000"/>
          </a:bodyPr>
          <a:lstStyle/>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Käytännössä</a:t>
            </a:r>
            <a:r>
              <a:rPr lang="en-US" sz="2400" dirty="0" smtClean="0">
                <a:latin typeface="Century Gothic" panose="020B0502020202020204" pitchFamily="34" charset="0"/>
              </a:rPr>
              <a:t>, </a:t>
            </a:r>
            <a:r>
              <a:rPr lang="en-US" sz="2400" dirty="0">
                <a:latin typeface="Century Gothic" panose="020B0502020202020204" pitchFamily="34" charset="0"/>
              </a:rPr>
              <a:t>3 </a:t>
            </a:r>
            <a:r>
              <a:rPr lang="en-US" sz="2400" dirty="0" err="1" smtClean="0">
                <a:latin typeface="Century Gothic" panose="020B0502020202020204" pitchFamily="34" charset="0"/>
              </a:rPr>
              <a:t>sekunnin</a:t>
            </a:r>
            <a:r>
              <a:rPr lang="en-US" sz="2400" dirty="0" smtClean="0">
                <a:latin typeface="Century Gothic" panose="020B0502020202020204" pitchFamily="34" charset="0"/>
              </a:rPr>
              <a:t> </a:t>
            </a:r>
            <a:r>
              <a:rPr lang="en-US" sz="2400" dirty="0" err="1" smtClean="0">
                <a:latin typeface="Century Gothic" panose="020B0502020202020204" pitchFamily="34" charset="0"/>
              </a:rPr>
              <a:t>tauotus</a:t>
            </a:r>
            <a:r>
              <a:rPr lang="en-US" sz="2400" dirty="0" smtClean="0">
                <a:latin typeface="Century Gothic" panose="020B0502020202020204" pitchFamily="34" charset="0"/>
              </a:rPr>
              <a:t> </a:t>
            </a:r>
            <a:r>
              <a:rPr lang="en-US" sz="2400" dirty="0" err="1" smtClean="0">
                <a:latin typeface="Century Gothic" panose="020B0502020202020204" pitchFamily="34" charset="0"/>
              </a:rPr>
              <a:t>pitää</a:t>
            </a:r>
            <a:r>
              <a:rPr lang="en-US" sz="2400" dirty="0" smtClean="0">
                <a:latin typeface="Century Gothic" panose="020B0502020202020204" pitchFamily="34" charset="0"/>
              </a:rPr>
              <a:t> olla </a:t>
            </a:r>
            <a:r>
              <a:rPr lang="en-US" sz="2400" dirty="0" err="1" smtClean="0">
                <a:latin typeface="Century Gothic" panose="020B0502020202020204" pitchFamily="34" charset="0"/>
              </a:rPr>
              <a:t>kaikissa</a:t>
            </a:r>
            <a:r>
              <a:rPr lang="en-US" sz="2400" dirty="0" smtClean="0">
                <a:latin typeface="Century Gothic" panose="020B0502020202020204" pitchFamily="34" charset="0"/>
              </a:rPr>
              <a:t> </a:t>
            </a:r>
            <a:r>
              <a:rPr lang="en-US" sz="2400" dirty="0" err="1" smtClean="0">
                <a:latin typeface="Century Gothic" panose="020B0502020202020204" pitchFamily="34" charset="0"/>
              </a:rPr>
              <a:t>liikkeissä</a:t>
            </a:r>
            <a:r>
              <a:rPr lang="en-US" sz="2400" dirty="0" smtClean="0">
                <a:latin typeface="Century Gothic" panose="020B0502020202020204" pitchFamily="34" charset="0"/>
              </a:rPr>
              <a:t>.</a:t>
            </a: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Liikkeen</a:t>
            </a:r>
            <a:r>
              <a:rPr lang="en-US" sz="2400" dirty="0" smtClean="0">
                <a:latin typeface="Century Gothic" panose="020B0502020202020204" pitchFamily="34" charset="0"/>
              </a:rPr>
              <a:t> </a:t>
            </a:r>
            <a:r>
              <a:rPr lang="en-US" sz="2400" dirty="0" err="1" smtClean="0">
                <a:latin typeface="Century Gothic" panose="020B0502020202020204" pitchFamily="34" charset="0"/>
              </a:rPr>
              <a:t>aloituksen</a:t>
            </a:r>
            <a:r>
              <a:rPr lang="en-US" sz="2400" dirty="0" smtClean="0">
                <a:latin typeface="Century Gothic" panose="020B0502020202020204" pitchFamily="34" charset="0"/>
              </a:rPr>
              <a:t> </a:t>
            </a:r>
            <a:r>
              <a:rPr lang="en-US" sz="2400" dirty="0" err="1" smtClean="0">
                <a:latin typeface="Century Gothic" panose="020B0502020202020204" pitchFamily="34" charset="0"/>
              </a:rPr>
              <a:t>määrittelee</a:t>
            </a:r>
            <a:r>
              <a:rPr lang="en-US" sz="2400" dirty="0" smtClean="0">
                <a:latin typeface="Century Gothic" panose="020B0502020202020204" pitchFamily="34" charset="0"/>
              </a:rPr>
              <a:t> </a:t>
            </a:r>
            <a:r>
              <a:rPr lang="en-US" sz="2400" dirty="0" err="1" smtClean="0">
                <a:latin typeface="Century Gothic" panose="020B0502020202020204" pitchFamily="34" charset="0"/>
              </a:rPr>
              <a:t>tuomari.The</a:t>
            </a:r>
            <a:r>
              <a:rPr lang="en-US" sz="2400" dirty="0" smtClean="0">
                <a:latin typeface="Century Gothic" panose="020B0502020202020204" pitchFamily="34" charset="0"/>
              </a:rPr>
              <a:t> </a:t>
            </a:r>
            <a:r>
              <a:rPr lang="en-US" sz="2400" dirty="0">
                <a:latin typeface="Century Gothic" panose="020B0502020202020204" pitchFamily="34" charset="0"/>
              </a:rPr>
              <a:t>beginning of the exercise is indicated by the judge. </a:t>
            </a:r>
            <a:r>
              <a:rPr lang="en-US" sz="2400" dirty="0" err="1" smtClean="0">
                <a:latin typeface="Century Gothic" panose="020B0502020202020204" pitchFamily="34" charset="0"/>
              </a:rPr>
              <a:t>Liikkeen</a:t>
            </a:r>
            <a:r>
              <a:rPr lang="en-US" sz="2400" dirty="0" smtClean="0">
                <a:latin typeface="Century Gothic" panose="020B0502020202020204" pitchFamily="34" charset="0"/>
              </a:rPr>
              <a:t> </a:t>
            </a:r>
            <a:r>
              <a:rPr lang="en-US" sz="2400" dirty="0" err="1" smtClean="0">
                <a:latin typeface="Century Gothic" panose="020B0502020202020204" pitchFamily="34" charset="0"/>
              </a:rPr>
              <a:t>osat</a:t>
            </a:r>
            <a:r>
              <a:rPr lang="en-US" sz="2400" dirty="0" smtClean="0">
                <a:latin typeface="Century Gothic" panose="020B0502020202020204" pitchFamily="34" charset="0"/>
              </a:rPr>
              <a:t> </a:t>
            </a:r>
            <a:r>
              <a:rPr lang="en-US" sz="2400" dirty="0" err="1" smtClean="0">
                <a:latin typeface="Century Gothic" panose="020B0502020202020204" pitchFamily="34" charset="0"/>
              </a:rPr>
              <a:t>tekee</a:t>
            </a:r>
            <a:r>
              <a:rPr lang="en-US" sz="2400" dirty="0" smtClean="0">
                <a:latin typeface="Century Gothic" panose="020B0502020202020204" pitchFamily="34" charset="0"/>
              </a:rPr>
              <a:t> </a:t>
            </a:r>
            <a:r>
              <a:rPr lang="en-US" sz="2400" dirty="0" err="1" smtClean="0">
                <a:latin typeface="Century Gothic" panose="020B0502020202020204" pitchFamily="34" charset="0"/>
              </a:rPr>
              <a:t>ohjaaja</a:t>
            </a:r>
            <a:r>
              <a:rPr lang="en-US" sz="2400" dirty="0" smtClean="0">
                <a:latin typeface="Century Gothic" panose="020B0502020202020204" pitchFamily="34" charset="0"/>
              </a:rPr>
              <a:t> </a:t>
            </a:r>
            <a:r>
              <a:rPr lang="en-US" sz="2400" dirty="0" err="1" smtClean="0">
                <a:latin typeface="Century Gothic" panose="020B0502020202020204" pitchFamily="34" charset="0"/>
              </a:rPr>
              <a:t>itsenäisesti</a:t>
            </a:r>
            <a:r>
              <a:rPr lang="en-US" sz="2400" dirty="0" smtClean="0">
                <a:latin typeface="Century Gothic" panose="020B0502020202020204" pitchFamily="34" charset="0"/>
              </a:rPr>
              <a:t>, </a:t>
            </a:r>
            <a:r>
              <a:rPr lang="en-US" sz="2400" dirty="0" err="1" smtClean="0">
                <a:latin typeface="Century Gothic" panose="020B0502020202020204" pitchFamily="34" charset="0"/>
              </a:rPr>
              <a:t>jos</a:t>
            </a:r>
            <a:r>
              <a:rPr lang="en-US" sz="2400" dirty="0" smtClean="0">
                <a:latin typeface="Century Gothic" panose="020B0502020202020204" pitchFamily="34" charset="0"/>
              </a:rPr>
              <a:t> </a:t>
            </a:r>
            <a:r>
              <a:rPr lang="en-US" sz="2400" dirty="0" err="1" smtClean="0">
                <a:latin typeface="Century Gothic" panose="020B0502020202020204" pitchFamily="34" charset="0"/>
              </a:rPr>
              <a:t>ei</a:t>
            </a:r>
            <a:r>
              <a:rPr lang="en-US" sz="2400" dirty="0" smtClean="0">
                <a:latin typeface="Century Gothic" panose="020B0502020202020204" pitchFamily="34" charset="0"/>
              </a:rPr>
              <a:t> </a:t>
            </a:r>
            <a:r>
              <a:rPr lang="en-US" sz="2400" dirty="0" err="1" smtClean="0">
                <a:latin typeface="Century Gothic" panose="020B0502020202020204" pitchFamily="34" charset="0"/>
              </a:rPr>
              <a:t>nimenomaisesti</a:t>
            </a:r>
            <a:r>
              <a:rPr lang="en-US" sz="2400" dirty="0" smtClean="0">
                <a:latin typeface="Century Gothic" panose="020B0502020202020204" pitchFamily="34" charset="0"/>
              </a:rPr>
              <a:t> ole </a:t>
            </a:r>
            <a:r>
              <a:rPr lang="en-US" sz="2400" dirty="0" err="1" smtClean="0">
                <a:latin typeface="Century Gothic" panose="020B0502020202020204" pitchFamily="34" charset="0"/>
              </a:rPr>
              <a:t>toisin</a:t>
            </a:r>
            <a:r>
              <a:rPr lang="en-US" sz="2400" dirty="0" smtClean="0">
                <a:latin typeface="Century Gothic" panose="020B0502020202020204" pitchFamily="34" charset="0"/>
              </a:rPr>
              <a:t> </a:t>
            </a:r>
            <a:r>
              <a:rPr lang="en-US" sz="2400" dirty="0" err="1" smtClean="0">
                <a:latin typeface="Century Gothic" panose="020B0502020202020204" pitchFamily="34" charset="0"/>
              </a:rPr>
              <a:t>määrätty</a:t>
            </a:r>
            <a:r>
              <a:rPr lang="en-US" sz="2400" dirty="0" smtClean="0">
                <a:latin typeface="Century Gothic" panose="020B0502020202020204" pitchFamily="34" charset="0"/>
              </a:rPr>
              <a:t> (</a:t>
            </a:r>
            <a:r>
              <a:rPr lang="en-US" sz="2400" dirty="0" err="1" smtClean="0">
                <a:latin typeface="Century Gothic" panose="020B0502020202020204" pitchFamily="34" charset="0"/>
              </a:rPr>
              <a:t>Pysähdykset</a:t>
            </a:r>
            <a:r>
              <a:rPr lang="en-US" sz="2400" dirty="0" smtClean="0">
                <a:latin typeface="Century Gothic" panose="020B0502020202020204" pitchFamily="34" charset="0"/>
              </a:rPr>
              <a:t> </a:t>
            </a:r>
            <a:r>
              <a:rPr lang="en-US" sz="2400" dirty="0" err="1" smtClean="0">
                <a:latin typeface="Century Gothic" panose="020B0502020202020204" pitchFamily="34" charset="0"/>
              </a:rPr>
              <a:t>seuraamisessa</a:t>
            </a:r>
            <a:r>
              <a:rPr lang="en-US" sz="2400" dirty="0" smtClean="0">
                <a:latin typeface="Century Gothic" panose="020B0502020202020204" pitchFamily="34" charset="0"/>
              </a:rPr>
              <a:t> ja </a:t>
            </a:r>
            <a:r>
              <a:rPr lang="en-US" sz="2400" dirty="0" err="1" smtClean="0">
                <a:latin typeface="Century Gothic" panose="020B0502020202020204" pitchFamily="34" charset="0"/>
              </a:rPr>
              <a:t>jatkaminen</a:t>
            </a:r>
            <a:r>
              <a:rPr lang="en-US" sz="2400" dirty="0" smtClean="0">
                <a:latin typeface="Century Gothic" panose="020B0502020202020204" pitchFamily="34" charset="0"/>
              </a:rPr>
              <a:t>, </a:t>
            </a:r>
            <a:r>
              <a:rPr lang="en-US" sz="2400" dirty="0" err="1" smtClean="0">
                <a:latin typeface="Century Gothic" panose="020B0502020202020204" pitchFamily="34" charset="0"/>
              </a:rPr>
              <a:t>ryhmä</a:t>
            </a:r>
            <a:r>
              <a:rPr lang="en-US" sz="2400" dirty="0" smtClean="0">
                <a:latin typeface="Century Gothic" panose="020B0502020202020204" pitchFamily="34" charset="0"/>
              </a:rPr>
              <a:t> ja </a:t>
            </a:r>
            <a:r>
              <a:rPr lang="en-US" sz="2400" dirty="0" err="1" smtClean="0">
                <a:latin typeface="Century Gothic" panose="020B0502020202020204" pitchFamily="34" charset="0"/>
              </a:rPr>
              <a:t>sieltä</a:t>
            </a:r>
            <a:r>
              <a:rPr lang="en-US" sz="2400" dirty="0" smtClean="0">
                <a:latin typeface="Century Gothic" panose="020B0502020202020204" pitchFamily="34" charset="0"/>
              </a:rPr>
              <a:t> </a:t>
            </a:r>
            <a:r>
              <a:rPr lang="en-US" sz="2400" dirty="0" err="1" smtClean="0">
                <a:latin typeface="Century Gothic" panose="020B0502020202020204" pitchFamily="34" charset="0"/>
              </a:rPr>
              <a:t>poistuminen</a:t>
            </a:r>
            <a:r>
              <a:rPr lang="en-US" sz="2400" dirty="0" smtClean="0">
                <a:latin typeface="Century Gothic" panose="020B0502020202020204" pitchFamily="34" charset="0"/>
              </a:rPr>
              <a:t>). </a:t>
            </a:r>
            <a:r>
              <a:rPr lang="en-US" sz="2400" dirty="0" err="1" smtClean="0">
                <a:latin typeface="Century Gothic" panose="020B0502020202020204" pitchFamily="34" charset="0"/>
              </a:rPr>
              <a:t>Noutoliikkeet</a:t>
            </a:r>
            <a:r>
              <a:rPr lang="en-US" sz="2400" dirty="0" smtClean="0">
                <a:latin typeface="Century Gothic" panose="020B0502020202020204" pitchFamily="34" charset="0"/>
              </a:rPr>
              <a:t>: </a:t>
            </a:r>
            <a:r>
              <a:rPr lang="en-US" sz="2400" dirty="0" err="1" smtClean="0">
                <a:latin typeface="Century Gothic" panose="020B0502020202020204" pitchFamily="34" charset="0"/>
              </a:rPr>
              <a:t>Aloituslupa</a:t>
            </a:r>
            <a:r>
              <a:rPr lang="en-US" sz="2400" dirty="0" smtClean="0">
                <a:latin typeface="Century Gothic" panose="020B0502020202020204" pitchFamily="34" charset="0"/>
              </a:rPr>
              <a:t> </a:t>
            </a:r>
            <a:r>
              <a:rPr lang="en-US" sz="2400" dirty="0" err="1" smtClean="0">
                <a:latin typeface="Century Gothic" panose="020B0502020202020204" pitchFamily="34" charset="0"/>
              </a:rPr>
              <a:t>tuomarilta</a:t>
            </a:r>
            <a:r>
              <a:rPr lang="en-US" sz="2400" dirty="0" smtClean="0">
                <a:latin typeface="Century Gothic" panose="020B0502020202020204" pitchFamily="34" charset="0"/>
              </a:rPr>
              <a:t> – like </a:t>
            </a:r>
            <a:r>
              <a:rPr lang="en-US" sz="2400" dirty="0" err="1" smtClean="0">
                <a:latin typeface="Century Gothic" panose="020B0502020202020204" pitchFamily="34" charset="0"/>
              </a:rPr>
              <a:t>itsenäisesti</a:t>
            </a:r>
            <a:r>
              <a:rPr lang="en-US" sz="2400" dirty="0" smtClean="0">
                <a:latin typeface="Century Gothic" panose="020B0502020202020204" pitchFamily="34" charset="0"/>
              </a:rPr>
              <a:t>.</a:t>
            </a: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Poikkeus</a:t>
            </a:r>
            <a:r>
              <a:rPr lang="en-US" sz="2400" dirty="0" smtClean="0">
                <a:latin typeface="Century Gothic" panose="020B0502020202020204" pitchFamily="34" charset="0"/>
              </a:rPr>
              <a:t>: </a:t>
            </a:r>
            <a:r>
              <a:rPr lang="en-US" sz="2400" dirty="0" err="1" smtClean="0">
                <a:latin typeface="Century Gothic" panose="020B0502020202020204" pitchFamily="34" charset="0"/>
              </a:rPr>
              <a:t>lupa</a:t>
            </a:r>
            <a:r>
              <a:rPr lang="en-US" sz="2400" dirty="0" smtClean="0">
                <a:latin typeface="Century Gothic" panose="020B0502020202020204" pitchFamily="34" charset="0"/>
              </a:rPr>
              <a:t> </a:t>
            </a:r>
            <a:r>
              <a:rPr lang="en-US" sz="2400" dirty="0" err="1" smtClean="0">
                <a:latin typeface="Century Gothic" panose="020B0502020202020204" pitchFamily="34" charset="0"/>
              </a:rPr>
              <a:t>luoksekutsuun</a:t>
            </a:r>
            <a:r>
              <a:rPr lang="en-US" sz="2400" dirty="0" smtClean="0">
                <a:latin typeface="Century Gothic" panose="020B0502020202020204" pitchFamily="34" charset="0"/>
              </a:rPr>
              <a:t> </a:t>
            </a:r>
            <a:r>
              <a:rPr lang="en-US" sz="2400" dirty="0" err="1" smtClean="0">
                <a:latin typeface="Century Gothic" panose="020B0502020202020204" pitchFamily="34" charset="0"/>
              </a:rPr>
              <a:t>tuomarilta</a:t>
            </a:r>
            <a:r>
              <a:rPr lang="en-US" sz="2400" dirty="0" smtClean="0">
                <a:latin typeface="Century Gothic" panose="020B0502020202020204" pitchFamily="34" charset="0"/>
              </a:rPr>
              <a:t>.</a:t>
            </a:r>
          </a:p>
          <a:p>
            <a:pPr>
              <a:lnSpc>
                <a:spcPct val="110000"/>
              </a:lnSpc>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Paikallaoloon</a:t>
            </a:r>
            <a:r>
              <a:rPr lang="en-US" sz="2400" dirty="0" smtClean="0">
                <a:latin typeface="Century Gothic" panose="020B0502020202020204" pitchFamily="34" charset="0"/>
              </a:rPr>
              <a:t> </a:t>
            </a:r>
            <a:r>
              <a:rPr lang="en-US" sz="2400" dirty="0" err="1" smtClean="0">
                <a:latin typeface="Century Gothic" panose="020B0502020202020204" pitchFamily="34" charset="0"/>
              </a:rPr>
              <a:t>käskeninen</a:t>
            </a:r>
            <a:r>
              <a:rPr lang="en-US" sz="2400" dirty="0" smtClean="0">
                <a:latin typeface="Century Gothic" panose="020B0502020202020204" pitchFamily="34" charset="0"/>
              </a:rPr>
              <a:t> ja </a:t>
            </a:r>
            <a:r>
              <a:rPr lang="en-US" sz="2400" dirty="0" err="1" smtClean="0">
                <a:latin typeface="Century Gothic" panose="020B0502020202020204" pitchFamily="34" charset="0"/>
              </a:rPr>
              <a:t>ylösnosto</a:t>
            </a:r>
            <a:r>
              <a:rPr lang="en-US" sz="2400" dirty="0" smtClean="0">
                <a:latin typeface="Century Gothic" panose="020B0502020202020204" pitchFamily="34" charset="0"/>
              </a:rPr>
              <a:t> </a:t>
            </a:r>
            <a:r>
              <a:rPr lang="en-US" sz="2400" dirty="0" err="1" smtClean="0">
                <a:latin typeface="Century Gothic" panose="020B0502020202020204" pitchFamily="34" charset="0"/>
              </a:rPr>
              <a:t>tuomarin</a:t>
            </a:r>
            <a:r>
              <a:rPr lang="en-US" sz="2400" dirty="0" smtClean="0">
                <a:latin typeface="Century Gothic" panose="020B0502020202020204" pitchFamily="34" charset="0"/>
              </a:rPr>
              <a:t> </a:t>
            </a:r>
            <a:r>
              <a:rPr lang="en-US" sz="2400" dirty="0" err="1" smtClean="0">
                <a:latin typeface="Century Gothic" panose="020B0502020202020204" pitchFamily="34" charset="0"/>
              </a:rPr>
              <a:t>luvalla</a:t>
            </a:r>
            <a:r>
              <a:rPr lang="en-US" sz="2400" dirty="0" smtClean="0">
                <a:latin typeface="Century Gothic" panose="020B0502020202020204" pitchFamily="34" charset="0"/>
              </a:rPr>
              <a:t>.</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D285443E-C69C-0451-DE06-D2EDB8A46B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082264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3B7BF1D-B643-5E1D-2441-88742CDBE3D1}"/>
              </a:ext>
            </a:extLst>
          </p:cNvPr>
          <p:cNvSpPr>
            <a:spLocks noGrp="1"/>
          </p:cNvSpPr>
          <p:nvPr>
            <p:ph type="title"/>
          </p:nvPr>
        </p:nvSpPr>
        <p:spPr>
          <a:xfrm>
            <a:off x="1518412" y="1201723"/>
            <a:ext cx="3933818"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Sääntö</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määräiset</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vähennykset</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48AB0C01-570F-6491-D65D-C463751F4331}"/>
              </a:ext>
            </a:extLst>
          </p:cNvPr>
          <p:cNvSpPr>
            <a:spLocks noGrp="1"/>
          </p:cNvSpPr>
          <p:nvPr>
            <p:ph idx="1"/>
          </p:nvPr>
        </p:nvSpPr>
        <p:spPr>
          <a:xfrm>
            <a:off x="5454361" y="421698"/>
            <a:ext cx="6374419" cy="5496502"/>
          </a:xfrm>
        </p:spPr>
        <p:txBody>
          <a:bodyPr anchor="ctr">
            <a:normAutofit/>
          </a:bodyPr>
          <a:lstStyle/>
          <a:p>
            <a:pPr>
              <a:lnSpc>
                <a:spcPct val="110000"/>
              </a:lnSpc>
              <a:buClr>
                <a:srgbClr val="92D050"/>
              </a:buClr>
              <a:buSzPct val="60000"/>
              <a:buFont typeface="Century Gothic" panose="020B0502020202020204" pitchFamily="34" charset="0"/>
              <a:buChar char="►"/>
            </a:pPr>
            <a:r>
              <a:rPr lang="en-US" dirty="0" smtClean="0">
                <a:latin typeface="Century Gothic" panose="020B0502020202020204" pitchFamily="34" charset="0"/>
              </a:rPr>
              <a:t>Jos </a:t>
            </a:r>
            <a:r>
              <a:rPr lang="en-US" dirty="0" err="1" smtClean="0">
                <a:latin typeface="Century Gothic" panose="020B0502020202020204" pitchFamily="34" charset="0"/>
              </a:rPr>
              <a:t>koira</a:t>
            </a:r>
            <a:r>
              <a:rPr lang="en-US" dirty="0" smtClean="0">
                <a:latin typeface="Century Gothic" panose="020B0502020202020204" pitchFamily="34" charset="0"/>
              </a:rPr>
              <a:t> </a:t>
            </a:r>
            <a:r>
              <a:rPr lang="en-US" dirty="0" err="1" smtClean="0">
                <a:latin typeface="Century Gothic" panose="020B0502020202020204" pitchFamily="34" charset="0"/>
              </a:rPr>
              <a:t>ottaa</a:t>
            </a:r>
            <a:r>
              <a:rPr lang="en-US" dirty="0" smtClean="0">
                <a:latin typeface="Century Gothic" panose="020B0502020202020204" pitchFamily="34" charset="0"/>
              </a:rPr>
              <a:t> </a:t>
            </a:r>
            <a:r>
              <a:rPr lang="en-US" dirty="0" err="1" smtClean="0">
                <a:latin typeface="Century Gothic" panose="020B0502020202020204" pitchFamily="34" charset="0"/>
              </a:rPr>
              <a:t>jäävissä</a:t>
            </a:r>
            <a:r>
              <a:rPr lang="en-US" dirty="0" smtClean="0">
                <a:latin typeface="Century Gothic" panose="020B0502020202020204" pitchFamily="34" charset="0"/>
              </a:rPr>
              <a:t> </a:t>
            </a:r>
            <a:r>
              <a:rPr lang="en-US" dirty="0" err="1" smtClean="0">
                <a:latin typeface="Century Gothic" panose="020B0502020202020204" pitchFamily="34" charset="0"/>
              </a:rPr>
              <a:t>liikkeissä</a:t>
            </a:r>
            <a:r>
              <a:rPr lang="en-US" dirty="0" smtClean="0">
                <a:latin typeface="Century Gothic" panose="020B0502020202020204" pitchFamily="34" charset="0"/>
              </a:rPr>
              <a:t> </a:t>
            </a:r>
            <a:r>
              <a:rPr lang="en-US" dirty="0" err="1" smtClean="0">
                <a:latin typeface="Century Gothic" panose="020B0502020202020204" pitchFamily="34" charset="0"/>
              </a:rPr>
              <a:t>väärän</a:t>
            </a:r>
            <a:r>
              <a:rPr lang="en-US" dirty="0" smtClean="0">
                <a:latin typeface="Century Gothic" panose="020B0502020202020204" pitchFamily="34" charset="0"/>
              </a:rPr>
              <a:t> </a:t>
            </a:r>
            <a:r>
              <a:rPr lang="en-US" dirty="0" err="1" smtClean="0">
                <a:latin typeface="Century Gothic" panose="020B0502020202020204" pitchFamily="34" charset="0"/>
              </a:rPr>
              <a:t>asennon</a:t>
            </a:r>
            <a:r>
              <a:rPr lang="en-US" dirty="0" smtClean="0">
                <a:latin typeface="Century Gothic" panose="020B0502020202020204" pitchFamily="34" charset="0"/>
              </a:rPr>
              <a:t>:   -50</a:t>
            </a:r>
            <a:r>
              <a:rPr lang="en-US" dirty="0">
                <a:latin typeface="Century Gothic" panose="020B0502020202020204" pitchFamily="34" charset="0"/>
              </a:rPr>
              <a:t>% </a:t>
            </a:r>
            <a:r>
              <a:rPr lang="en-US" dirty="0" err="1" smtClean="0">
                <a:latin typeface="Century Gothic" panose="020B0502020202020204" pitchFamily="34" charset="0"/>
              </a:rPr>
              <a:t>koko</a:t>
            </a:r>
            <a:r>
              <a:rPr lang="en-US" dirty="0" smtClean="0">
                <a:latin typeface="Century Gothic" panose="020B0502020202020204" pitchFamily="34" charset="0"/>
              </a:rPr>
              <a:t> </a:t>
            </a:r>
            <a:r>
              <a:rPr lang="en-US" dirty="0" err="1" smtClean="0">
                <a:latin typeface="Century Gothic" panose="020B0502020202020204" pitchFamily="34" charset="0"/>
              </a:rPr>
              <a:t>liikkeestä</a:t>
            </a:r>
            <a:endParaRPr lang="en-US"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endParaRPr lang="en-US"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dirty="0" err="1" smtClean="0">
                <a:latin typeface="Century Gothic" panose="020B0502020202020204" pitchFamily="34" charset="0"/>
              </a:rPr>
              <a:t>Mikäli</a:t>
            </a:r>
            <a:r>
              <a:rPr lang="en-US" dirty="0" smtClean="0">
                <a:latin typeface="Century Gothic" panose="020B0502020202020204" pitchFamily="34" charset="0"/>
              </a:rPr>
              <a:t> </a:t>
            </a:r>
            <a:r>
              <a:rPr lang="en-US" dirty="0" err="1" smtClean="0">
                <a:latin typeface="Century Gothic" panose="020B0502020202020204" pitchFamily="34" charset="0"/>
              </a:rPr>
              <a:t>koira</a:t>
            </a:r>
            <a:r>
              <a:rPr lang="en-US" dirty="0" smtClean="0">
                <a:latin typeface="Century Gothic" panose="020B0502020202020204" pitchFamily="34" charset="0"/>
              </a:rPr>
              <a:t> </a:t>
            </a:r>
            <a:r>
              <a:rPr lang="en-US" dirty="0" err="1" smtClean="0">
                <a:latin typeface="Century Gothic" panose="020B0502020202020204" pitchFamily="34" charset="0"/>
              </a:rPr>
              <a:t>ei</a:t>
            </a:r>
            <a:r>
              <a:rPr lang="en-US" dirty="0" smtClean="0">
                <a:latin typeface="Century Gothic" panose="020B0502020202020204" pitchFamily="34" charset="0"/>
              </a:rPr>
              <a:t> </a:t>
            </a:r>
            <a:r>
              <a:rPr lang="en-US" dirty="0" err="1" smtClean="0">
                <a:latin typeface="Century Gothic" panose="020B0502020202020204" pitchFamily="34" charset="0"/>
              </a:rPr>
              <a:t>mene</a:t>
            </a:r>
            <a:r>
              <a:rPr lang="en-US" dirty="0" smtClean="0">
                <a:latin typeface="Century Gothic" panose="020B0502020202020204" pitchFamily="34" charset="0"/>
              </a:rPr>
              <a:t> </a:t>
            </a:r>
            <a:r>
              <a:rPr lang="en-US" dirty="0" err="1" smtClean="0">
                <a:latin typeface="Century Gothic" panose="020B0502020202020204" pitchFamily="34" charset="0"/>
              </a:rPr>
              <a:t>loppuasentoon</a:t>
            </a:r>
            <a:r>
              <a:rPr lang="en-US" dirty="0" smtClean="0">
                <a:latin typeface="Century Gothic" panose="020B0502020202020204" pitchFamily="34" charset="0"/>
              </a:rPr>
              <a:t> </a:t>
            </a:r>
            <a:r>
              <a:rPr lang="en-US" dirty="0" err="1" smtClean="0">
                <a:latin typeface="Century Gothic" panose="020B0502020202020204" pitchFamily="34" charset="0"/>
              </a:rPr>
              <a:t>kahdella</a:t>
            </a:r>
            <a:r>
              <a:rPr lang="en-US" dirty="0" smtClean="0">
                <a:latin typeface="Century Gothic" panose="020B0502020202020204" pitchFamily="34" charset="0"/>
              </a:rPr>
              <a:t> </a:t>
            </a:r>
            <a:r>
              <a:rPr lang="en-US" dirty="0" err="1" smtClean="0">
                <a:latin typeface="Century Gothic" panose="020B0502020202020204" pitchFamily="34" charset="0"/>
              </a:rPr>
              <a:t>lisäkäskyllä</a:t>
            </a:r>
            <a:r>
              <a:rPr lang="en-US" dirty="0" smtClean="0">
                <a:latin typeface="Century Gothic" panose="020B0502020202020204" pitchFamily="34" charset="0"/>
              </a:rPr>
              <a:t>, </a:t>
            </a:r>
            <a:r>
              <a:rPr lang="en-US" dirty="0" err="1" smtClean="0">
                <a:latin typeface="Century Gothic" panose="020B0502020202020204" pitchFamily="34" charset="0"/>
              </a:rPr>
              <a:t>niin</a:t>
            </a:r>
            <a:r>
              <a:rPr lang="en-US" dirty="0" smtClean="0">
                <a:latin typeface="Century Gothic" panose="020B0502020202020204" pitchFamily="34" charset="0"/>
              </a:rPr>
              <a:t> </a:t>
            </a:r>
            <a:r>
              <a:rPr lang="en-US" dirty="0" err="1" smtClean="0">
                <a:latin typeface="Century Gothic" panose="020B0502020202020204" pitchFamily="34" charset="0"/>
              </a:rPr>
              <a:t>liikkeen</a:t>
            </a:r>
            <a:r>
              <a:rPr lang="en-US" dirty="0" smtClean="0">
                <a:latin typeface="Century Gothic" panose="020B0502020202020204" pitchFamily="34" charset="0"/>
              </a:rPr>
              <a:t> </a:t>
            </a:r>
            <a:r>
              <a:rPr lang="en-US" dirty="0" err="1" smtClean="0">
                <a:latin typeface="Century Gothic" panose="020B0502020202020204" pitchFamily="34" charset="0"/>
              </a:rPr>
              <a:t>arvosana</a:t>
            </a:r>
            <a:r>
              <a:rPr lang="en-US" dirty="0" smtClean="0">
                <a:latin typeface="Century Gothic" panose="020B0502020202020204" pitchFamily="34" charset="0"/>
              </a:rPr>
              <a:t> on </a:t>
            </a:r>
            <a:r>
              <a:rPr lang="en-US" dirty="0" err="1" smtClean="0">
                <a:latin typeface="Century Gothic" panose="020B0502020202020204" pitchFamily="34" charset="0"/>
              </a:rPr>
              <a:t>korkeintaan</a:t>
            </a:r>
            <a:r>
              <a:rPr lang="en-US" dirty="0" smtClean="0">
                <a:latin typeface="Century Gothic" panose="020B0502020202020204" pitchFamily="34" charset="0"/>
              </a:rPr>
              <a:t> </a:t>
            </a:r>
            <a:r>
              <a:rPr lang="en-US" dirty="0" err="1" smtClean="0">
                <a:latin typeface="Century Gothic" panose="020B0502020202020204" pitchFamily="34" charset="0"/>
              </a:rPr>
              <a:t>korkea</a:t>
            </a:r>
            <a:r>
              <a:rPr lang="en-US" dirty="0" smtClean="0">
                <a:latin typeface="Century Gothic" panose="020B0502020202020204" pitchFamily="34" charset="0"/>
              </a:rPr>
              <a:t> </a:t>
            </a:r>
            <a:r>
              <a:rPr lang="en-US" dirty="0" err="1" smtClean="0">
                <a:latin typeface="Century Gothic" panose="020B0502020202020204" pitchFamily="34" charset="0"/>
              </a:rPr>
              <a:t>Puutteellinen</a:t>
            </a:r>
            <a:endParaRPr lang="en-US"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1 </a:t>
            </a:r>
            <a:r>
              <a:rPr lang="en-US" dirty="0" err="1" smtClean="0">
                <a:latin typeface="Century Gothic" panose="020B0502020202020204" pitchFamily="34" charset="0"/>
              </a:rPr>
              <a:t>lisäkäsky</a:t>
            </a:r>
            <a:r>
              <a:rPr lang="en-US" dirty="0" smtClean="0">
                <a:latin typeface="Century Gothic" panose="020B0502020202020204" pitchFamily="34" charset="0"/>
              </a:rPr>
              <a:t>:   -1.5 </a:t>
            </a:r>
            <a:r>
              <a:rPr lang="en-US" dirty="0">
                <a:latin typeface="Century Gothic" panose="020B0502020202020204" pitchFamily="34" charset="0"/>
              </a:rPr>
              <a:t>points</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2 </a:t>
            </a:r>
            <a:r>
              <a:rPr lang="en-US" dirty="0" err="1" smtClean="0">
                <a:latin typeface="Century Gothic" panose="020B0502020202020204" pitchFamily="34" charset="0"/>
              </a:rPr>
              <a:t>lisäkäskyä</a:t>
            </a:r>
            <a:r>
              <a:rPr lang="en-US" dirty="0" smtClean="0">
                <a:latin typeface="Century Gothic" panose="020B0502020202020204" pitchFamily="34" charset="0"/>
              </a:rPr>
              <a:t>:   -2.5 </a:t>
            </a:r>
            <a:r>
              <a:rPr lang="en-US" dirty="0">
                <a:latin typeface="Century Gothic" panose="020B0502020202020204" pitchFamily="34" charset="0"/>
              </a:rPr>
              <a:t>points</a:t>
            </a:r>
            <a:endParaRPr lang="de-AT" dirty="0">
              <a:latin typeface="Century Gothic" panose="020B0502020202020204" pitchFamily="34" charset="0"/>
            </a:endParaRPr>
          </a:p>
        </p:txBody>
      </p:sp>
      <p:pic>
        <p:nvPicPr>
          <p:cNvPr id="4" name="Immagine 3">
            <a:extLst>
              <a:ext uri="{FF2B5EF4-FFF2-40B4-BE49-F238E27FC236}">
                <a16:creationId xmlns:a16="http://schemas.microsoft.com/office/drawing/2014/main" xmlns="" id="{60B1E5DB-EAAC-D147-2DC7-DF18F8C134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489589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75345258-E9AD-8356-7C34-09131FE5F184}"/>
              </a:ext>
            </a:extLst>
          </p:cNvPr>
          <p:cNvSpPr>
            <a:spLocks noGrp="1"/>
          </p:cNvSpPr>
          <p:nvPr>
            <p:ph type="title"/>
          </p:nvPr>
        </p:nvSpPr>
        <p:spPr>
          <a:xfrm>
            <a:off x="1518411" y="1201723"/>
            <a:ext cx="3830829" cy="4454554"/>
          </a:xfrm>
        </p:spPr>
        <p:txBody>
          <a:bodyPr anchor="ctr">
            <a:normAutofit/>
          </a:bodyPr>
          <a:lstStyle/>
          <a:p>
            <a:r>
              <a:rPr lang="en-US" sz="4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Seuraamisen</a:t>
            </a:r>
            <a:r>
              <a:rPr lang="en-US" sz="4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4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aloitus</a:t>
            </a:r>
            <a:endParaRPr lang="en-US"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5EE05A15-6FF9-0ADF-25A4-1E4F01A6DC36}"/>
              </a:ext>
            </a:extLst>
          </p:cNvPr>
          <p:cNvSpPr>
            <a:spLocks noGrp="1"/>
          </p:cNvSpPr>
          <p:nvPr>
            <p:ph idx="1"/>
          </p:nvPr>
        </p:nvSpPr>
        <p:spPr>
          <a:xfrm>
            <a:off x="5454362" y="1201723"/>
            <a:ext cx="5472717" cy="4809778"/>
          </a:xfrm>
        </p:spPr>
        <p:txBody>
          <a:bodyPr anchor="ctr">
            <a:normAutofit lnSpcReduction="10000"/>
          </a:bodyPr>
          <a:lstStyle/>
          <a:p>
            <a:pPr>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Seuraamisen</a:t>
            </a:r>
            <a:r>
              <a:rPr lang="en-US" sz="2800" dirty="0" smtClean="0">
                <a:latin typeface="Century Gothic" panose="020B0502020202020204" pitchFamily="34" charset="0"/>
              </a:rPr>
              <a:t> </a:t>
            </a:r>
            <a:r>
              <a:rPr lang="en-US" sz="2800" dirty="0" err="1" smtClean="0">
                <a:latin typeface="Century Gothic" panose="020B0502020202020204" pitchFamily="34" charset="0"/>
              </a:rPr>
              <a:t>lähtöpisteessä</a:t>
            </a:r>
            <a:r>
              <a:rPr lang="en-US" sz="2800" dirty="0" smtClean="0">
                <a:latin typeface="Century Gothic" panose="020B0502020202020204" pitchFamily="34" charset="0"/>
              </a:rPr>
              <a:t> </a:t>
            </a:r>
            <a:r>
              <a:rPr lang="en-US" sz="2800" dirty="0" err="1" smtClean="0">
                <a:latin typeface="Century Gothic" panose="020B0502020202020204" pitchFamily="34" charset="0"/>
              </a:rPr>
              <a:t>pitää</a:t>
            </a:r>
            <a:r>
              <a:rPr lang="en-US" sz="2800" dirty="0" smtClean="0">
                <a:latin typeface="Century Gothic" panose="020B0502020202020204" pitchFamily="34" charset="0"/>
              </a:rPr>
              <a:t> olla </a:t>
            </a:r>
            <a:r>
              <a:rPr lang="en-US" sz="2800" dirty="0" err="1" smtClean="0">
                <a:latin typeface="Century Gothic" panose="020B0502020202020204" pitchFamily="34" charset="0"/>
              </a:rPr>
              <a:t>perusasennossa</a:t>
            </a:r>
            <a:r>
              <a:rPr lang="en-US" sz="2800" dirty="0" smtClean="0">
                <a:latin typeface="Century Gothic" panose="020B0502020202020204" pitchFamily="34" charset="0"/>
              </a:rPr>
              <a:t> </a:t>
            </a:r>
            <a:r>
              <a:rPr lang="en-US" sz="2800" dirty="0" err="1" smtClean="0">
                <a:latin typeface="Century Gothic" panose="020B0502020202020204" pitchFamily="34" charset="0"/>
              </a:rPr>
              <a:t>viimeistään</a:t>
            </a:r>
            <a:r>
              <a:rPr lang="en-US" sz="2800" dirty="0" smtClean="0">
                <a:latin typeface="Century Gothic" panose="020B0502020202020204" pitchFamily="34" charset="0"/>
              </a:rPr>
              <a:t> </a:t>
            </a:r>
            <a:r>
              <a:rPr lang="en-US" sz="2800" dirty="0" err="1" smtClean="0">
                <a:latin typeface="Century Gothic" panose="020B0502020202020204" pitchFamily="34" charset="0"/>
              </a:rPr>
              <a:t>silloin</a:t>
            </a:r>
            <a:r>
              <a:rPr lang="en-US" sz="2800" dirty="0" smtClean="0">
                <a:latin typeface="Century Gothic" panose="020B0502020202020204" pitchFamily="34" charset="0"/>
              </a:rPr>
              <a:t>, kun </a:t>
            </a:r>
            <a:r>
              <a:rPr lang="en-US" sz="2800" dirty="0" err="1" smtClean="0">
                <a:latin typeface="Century Gothic" panose="020B0502020202020204" pitchFamily="34" charset="0"/>
              </a:rPr>
              <a:t>paikallaoleva</a:t>
            </a:r>
            <a:r>
              <a:rPr lang="en-US" sz="2800" dirty="0" smtClean="0">
                <a:latin typeface="Century Gothic" panose="020B0502020202020204" pitchFamily="34" charset="0"/>
              </a:rPr>
              <a:t> </a:t>
            </a:r>
            <a:r>
              <a:rPr lang="en-US" sz="2800" dirty="0" err="1" smtClean="0">
                <a:latin typeface="Century Gothic" panose="020B0502020202020204" pitchFamily="34" charset="0"/>
              </a:rPr>
              <a:t>koira</a:t>
            </a:r>
            <a:r>
              <a:rPr lang="en-US" sz="2800" dirty="0" smtClean="0">
                <a:latin typeface="Century Gothic" panose="020B0502020202020204" pitchFamily="34" charset="0"/>
              </a:rPr>
              <a:t> on </a:t>
            </a:r>
            <a:r>
              <a:rPr lang="en-US" sz="2800" dirty="0" err="1" smtClean="0">
                <a:latin typeface="Century Gothic" panose="020B0502020202020204" pitchFamily="34" charset="0"/>
              </a:rPr>
              <a:t>suorituspaikalla</a:t>
            </a:r>
            <a:r>
              <a:rPr lang="en-US" sz="2800" dirty="0" smtClean="0">
                <a:latin typeface="Century Gothic" panose="020B0502020202020204" pitchFamily="34" charset="0"/>
              </a:rPr>
              <a:t> </a:t>
            </a:r>
            <a:r>
              <a:rPr lang="en-US" sz="2800" dirty="0" err="1" smtClean="0">
                <a:latin typeface="Century Gothic" panose="020B0502020202020204" pitchFamily="34" charset="0"/>
              </a:rPr>
              <a:t>perusasennossa</a:t>
            </a:r>
            <a:r>
              <a:rPr lang="en-US" sz="2800" dirty="0" smtClean="0">
                <a:latin typeface="Century Gothic" panose="020B0502020202020204" pitchFamily="34" charset="0"/>
              </a:rPr>
              <a:t>.</a:t>
            </a:r>
            <a:endParaRPr lang="en-US" sz="28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The paths between exercises are evaluated in the free sequence.</a:t>
            </a:r>
          </a:p>
        </p:txBody>
      </p:sp>
      <p:pic>
        <p:nvPicPr>
          <p:cNvPr id="4" name="Immagine 3">
            <a:extLst>
              <a:ext uri="{FF2B5EF4-FFF2-40B4-BE49-F238E27FC236}">
                <a16:creationId xmlns:a16="http://schemas.microsoft.com/office/drawing/2014/main" xmlns="" id="{96BF16C6-A01D-ACD9-2430-0745E40B93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457020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B59CD79B-13FF-4DE6-AF06-77B560C628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402D77BF-B8EB-4AFE-AC21-08C836EF16A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2" name="Titel 1">
            <a:extLst>
              <a:ext uri="{FF2B5EF4-FFF2-40B4-BE49-F238E27FC236}">
                <a16:creationId xmlns:a16="http://schemas.microsoft.com/office/drawing/2014/main" xmlns="" id="{908B907B-C570-2687-EED2-A6E42D72BB12}"/>
              </a:ext>
            </a:extLst>
          </p:cNvPr>
          <p:cNvSpPr>
            <a:spLocks noGrp="1"/>
          </p:cNvSpPr>
          <p:nvPr>
            <p:ph type="title"/>
          </p:nvPr>
        </p:nvSpPr>
        <p:spPr>
          <a:xfrm>
            <a:off x="2611808" y="808056"/>
            <a:ext cx="8152762" cy="1201813"/>
          </a:xfrm>
        </p:spPr>
        <p:txBody>
          <a:bodyPr>
            <a:normAutofit/>
          </a:bodyPr>
          <a:lstStyle/>
          <a:p>
            <a:pPr algn="l"/>
            <a:r>
              <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Free heling 15 points</a:t>
            </a:r>
          </a:p>
        </p:txBody>
      </p:sp>
      <p:graphicFrame>
        <p:nvGraphicFramePr>
          <p:cNvPr id="5" name="Inhaltsplatzhalter 2">
            <a:extLst>
              <a:ext uri="{FF2B5EF4-FFF2-40B4-BE49-F238E27FC236}">
                <a16:creationId xmlns:a16="http://schemas.microsoft.com/office/drawing/2014/main" xmlns="" id="{267CF37F-904D-D730-7B61-3AF1BED88E96}"/>
              </a:ext>
            </a:extLst>
          </p:cNvPr>
          <p:cNvGraphicFramePr>
            <a:graphicFrameLocks noGrp="1"/>
          </p:cNvGraphicFramePr>
          <p:nvPr>
            <p:ph idx="1"/>
            <p:extLst>
              <p:ext uri="{D42A27DB-BD31-4B8C-83A1-F6EECF244321}">
                <p14:modId xmlns:p14="http://schemas.microsoft.com/office/powerpoint/2010/main" val="3292810247"/>
              </p:ext>
            </p:extLst>
          </p:nvPr>
        </p:nvGraphicFramePr>
        <p:xfrm>
          <a:off x="2611807" y="2367883"/>
          <a:ext cx="7915667" cy="3366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magine 2">
            <a:extLst>
              <a:ext uri="{FF2B5EF4-FFF2-40B4-BE49-F238E27FC236}">
                <a16:creationId xmlns:a16="http://schemas.microsoft.com/office/drawing/2014/main" xmlns="" id="{8961E0EC-6D57-3036-D95E-CF7ADA4956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1365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75345258-E9AD-8356-7C34-09131FE5F184}"/>
              </a:ext>
            </a:extLst>
          </p:cNvPr>
          <p:cNvSpPr>
            <a:spLocks noGrp="1"/>
          </p:cNvSpPr>
          <p:nvPr>
            <p:ph type="title"/>
          </p:nvPr>
        </p:nvSpPr>
        <p:spPr>
          <a:xfrm>
            <a:off x="2921698" y="204732"/>
            <a:ext cx="3560129" cy="1181726"/>
          </a:xfrm>
        </p:spPr>
        <p:txBody>
          <a:bodyPr anchor="ctr">
            <a:normAutofit/>
          </a:bodyPr>
          <a:lstStyle/>
          <a:p>
            <a:r>
              <a:rPr lang="en-US"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Example</a:t>
            </a:r>
          </a:p>
        </p:txBody>
      </p:sp>
      <p:sp>
        <p:nvSpPr>
          <p:cNvPr id="3" name="Inhaltsplatzhalter 2">
            <a:extLst>
              <a:ext uri="{FF2B5EF4-FFF2-40B4-BE49-F238E27FC236}">
                <a16:creationId xmlns:a16="http://schemas.microsoft.com/office/drawing/2014/main" xmlns="" id="{5EE05A15-6FF9-0ADF-25A4-1E4F01A6DC36}"/>
              </a:ext>
            </a:extLst>
          </p:cNvPr>
          <p:cNvSpPr>
            <a:spLocks noGrp="1"/>
          </p:cNvSpPr>
          <p:nvPr>
            <p:ph idx="1"/>
          </p:nvPr>
        </p:nvSpPr>
        <p:spPr>
          <a:xfrm>
            <a:off x="1222218" y="1201723"/>
            <a:ext cx="10683089" cy="4809778"/>
          </a:xfrm>
        </p:spPr>
        <p:txBody>
          <a:bodyPr anchor="ctr">
            <a:normAutofit/>
          </a:bodyPr>
          <a:lstStyle/>
          <a:p>
            <a:pPr>
              <a:lnSpc>
                <a:spcPct val="100000"/>
              </a:lnSpc>
              <a:spcBef>
                <a:spcPts val="0"/>
              </a:spcBef>
              <a:spcAft>
                <a:spcPts val="0"/>
              </a:spcAft>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Vaikuttavuus</a:t>
            </a:r>
            <a:r>
              <a:rPr lang="en-US" sz="2800" dirty="0" smtClean="0">
                <a:latin typeface="Century Gothic" panose="020B0502020202020204" pitchFamily="34" charset="0"/>
              </a:rPr>
              <a:t>: </a:t>
            </a:r>
            <a:r>
              <a:rPr lang="en-US" sz="2800" dirty="0" err="1" smtClean="0">
                <a:latin typeface="Century Gothic" panose="020B0502020202020204" pitchFamily="34" charset="0"/>
              </a:rPr>
              <a:t>Hektinen</a:t>
            </a:r>
            <a:r>
              <a:rPr lang="en-US" sz="2800" dirty="0" smtClean="0">
                <a:latin typeface="Century Gothic" panose="020B0502020202020204" pitchFamily="34" charset="0"/>
              </a:rPr>
              <a:t>	      satisfactory                   </a:t>
            </a:r>
            <a:r>
              <a:rPr lang="en-US" sz="2800" dirty="0">
                <a:latin typeface="Century Gothic" panose="020B0502020202020204" pitchFamily="34" charset="0"/>
              </a:rPr>
              <a:t>3.5</a:t>
            </a:r>
          </a:p>
          <a:p>
            <a:pPr marL="0" indent="0">
              <a:lnSpc>
                <a:spcPct val="100000"/>
              </a:lnSpc>
              <a:spcBef>
                <a:spcPts val="0"/>
              </a:spcBef>
              <a:spcAft>
                <a:spcPts val="0"/>
              </a:spcAft>
              <a:buClr>
                <a:srgbClr val="92D050"/>
              </a:buClr>
              <a:buSzPct val="60000"/>
              <a:buNone/>
            </a:pPr>
            <a:endParaRPr lang="en-US" sz="2800" dirty="0">
              <a:latin typeface="Century Gothic" panose="020B0502020202020204" pitchFamily="34" charset="0"/>
            </a:endParaRPr>
          </a:p>
          <a:p>
            <a:pPr>
              <a:lnSpc>
                <a:spcPct val="100000"/>
              </a:lnSpc>
              <a:spcBef>
                <a:spcPts val="0"/>
              </a:spcBef>
              <a:spcAft>
                <a:spcPts val="0"/>
              </a:spcAft>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Keskittyminen</a:t>
            </a:r>
            <a:r>
              <a:rPr lang="en-US" sz="2800" dirty="0" smtClean="0">
                <a:latin typeface="Century Gothic" panose="020B0502020202020204" pitchFamily="34" charset="0"/>
              </a:rPr>
              <a:t>:</a:t>
            </a:r>
            <a:endParaRPr lang="en-US" sz="2800" dirty="0">
              <a:latin typeface="Century Gothic" panose="020B0502020202020204" pitchFamily="34" charset="0"/>
            </a:endParaRPr>
          </a:p>
          <a:p>
            <a:pPr marL="0" indent="0">
              <a:lnSpc>
                <a:spcPct val="100000"/>
              </a:lnSpc>
              <a:spcBef>
                <a:spcPts val="0"/>
              </a:spcBef>
              <a:spcAft>
                <a:spcPts val="0"/>
              </a:spcAft>
              <a:buClr>
                <a:srgbClr val="92D050"/>
              </a:buClr>
              <a:buSzPct val="60000"/>
              <a:buNone/>
            </a:pPr>
            <a:r>
              <a:rPr lang="en-US" sz="2800" dirty="0">
                <a:latin typeface="Century Gothic" panose="020B0502020202020204" pitchFamily="34" charset="0"/>
              </a:rPr>
              <a:t>    </a:t>
            </a:r>
            <a:r>
              <a:rPr lang="en-US" sz="2800" dirty="0" err="1" smtClean="0">
                <a:latin typeface="Century Gothic" panose="020B0502020202020204" pitchFamily="34" charset="0"/>
              </a:rPr>
              <a:t>Ajoittain</a:t>
            </a:r>
            <a:r>
              <a:rPr lang="en-US" sz="2800" dirty="0" smtClean="0">
                <a:latin typeface="Century Gothic" panose="020B0502020202020204" pitchFamily="34" charset="0"/>
              </a:rPr>
              <a:t> </a:t>
            </a:r>
            <a:r>
              <a:rPr lang="en-US" sz="2800" dirty="0" err="1" smtClean="0">
                <a:latin typeface="Century Gothic" panose="020B0502020202020204" pitchFamily="34" charset="0"/>
              </a:rPr>
              <a:t>tarkkaamaton</a:t>
            </a:r>
            <a:r>
              <a:rPr lang="en-US" sz="2800" dirty="0" smtClean="0">
                <a:latin typeface="Century Gothic" panose="020B0502020202020204" pitchFamily="34" charset="0"/>
              </a:rPr>
              <a:t>        </a:t>
            </a:r>
            <a:r>
              <a:rPr lang="en-US" sz="2800" dirty="0">
                <a:latin typeface="Century Gothic" panose="020B0502020202020204" pitchFamily="34" charset="0"/>
              </a:rPr>
              <a:t>good                             4.0</a:t>
            </a:r>
          </a:p>
          <a:p>
            <a:pPr marL="0" indent="0">
              <a:lnSpc>
                <a:spcPct val="100000"/>
              </a:lnSpc>
              <a:spcBef>
                <a:spcPts val="0"/>
              </a:spcBef>
              <a:spcAft>
                <a:spcPts val="0"/>
              </a:spcAft>
              <a:buClr>
                <a:srgbClr val="92D050"/>
              </a:buClr>
              <a:buSzPct val="60000"/>
              <a:buNone/>
            </a:pPr>
            <a:endParaRPr lang="en-US" sz="2800" dirty="0">
              <a:latin typeface="Century Gothic" panose="020B0502020202020204" pitchFamily="34" charset="0"/>
            </a:endParaRPr>
          </a:p>
          <a:p>
            <a:pPr>
              <a:lnSpc>
                <a:spcPct val="100000"/>
              </a:lnSpc>
              <a:spcBef>
                <a:spcPts val="0"/>
              </a:spcBef>
              <a:spcAft>
                <a:spcPts val="0"/>
              </a:spcAft>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Paikka</a:t>
            </a:r>
            <a:r>
              <a:rPr lang="en-US" sz="2800" dirty="0" smtClean="0">
                <a:latin typeface="Century Gothic" panose="020B0502020202020204" pitchFamily="34" charset="0"/>
              </a:rPr>
              <a:t>: </a:t>
            </a:r>
            <a:r>
              <a:rPr lang="en-US" sz="2800" dirty="0" err="1" smtClean="0">
                <a:latin typeface="Century Gothic" panose="020B0502020202020204" pitchFamily="34" charset="0"/>
              </a:rPr>
              <a:t>oikea</a:t>
            </a:r>
            <a:r>
              <a:rPr lang="en-US" sz="2800" dirty="0">
                <a:latin typeface="Century Gothic" panose="020B0502020202020204" pitchFamily="34" charset="0"/>
              </a:rPr>
              <a:t> </a:t>
            </a:r>
            <a:r>
              <a:rPr lang="en-US" sz="2800" dirty="0" smtClean="0">
                <a:latin typeface="Century Gothic" panose="020B0502020202020204" pitchFamily="34" charset="0"/>
              </a:rPr>
              <a:t>   </a:t>
            </a:r>
            <a:r>
              <a:rPr lang="en-US" sz="2800" dirty="0" smtClean="0">
                <a:latin typeface="Century Gothic" panose="020B0502020202020204" pitchFamily="34" charset="0"/>
              </a:rPr>
              <a:t>                     </a:t>
            </a:r>
            <a:r>
              <a:rPr lang="en-US" sz="2800" dirty="0">
                <a:latin typeface="Century Gothic" panose="020B0502020202020204" pitchFamily="34" charset="0"/>
              </a:rPr>
              <a:t>V                                     5.0</a:t>
            </a:r>
          </a:p>
          <a:p>
            <a:pPr marL="0" indent="0">
              <a:lnSpc>
                <a:spcPct val="100000"/>
              </a:lnSpc>
              <a:spcBef>
                <a:spcPts val="0"/>
              </a:spcBef>
              <a:spcAft>
                <a:spcPts val="0"/>
              </a:spcAft>
              <a:buClr>
                <a:srgbClr val="92D050"/>
              </a:buClr>
              <a:buSzPct val="60000"/>
              <a:buNone/>
            </a:pPr>
            <a:endParaRPr lang="en-US" sz="2800" dirty="0">
              <a:latin typeface="Century Gothic" panose="020B0502020202020204" pitchFamily="34" charset="0"/>
            </a:endParaRPr>
          </a:p>
          <a:p>
            <a:pPr>
              <a:lnSpc>
                <a:spcPct val="100000"/>
              </a:lnSpc>
              <a:spcBef>
                <a:spcPts val="0"/>
              </a:spcBef>
              <a:spcAft>
                <a:spcPts val="0"/>
              </a:spcAft>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Liikkeen</a:t>
            </a:r>
            <a:r>
              <a:rPr lang="en-US" sz="2800" dirty="0" smtClean="0">
                <a:latin typeface="Century Gothic" panose="020B0502020202020204" pitchFamily="34" charset="0"/>
              </a:rPr>
              <a:t> </a:t>
            </a:r>
            <a:r>
              <a:rPr lang="en-US" sz="2800" dirty="0" err="1" smtClean="0">
                <a:latin typeface="Century Gothic" panose="020B0502020202020204" pitchFamily="34" charset="0"/>
              </a:rPr>
              <a:t>arvosana</a:t>
            </a:r>
            <a:r>
              <a:rPr lang="en-US" sz="2800" dirty="0" smtClean="0">
                <a:latin typeface="Century Gothic" panose="020B0502020202020204" pitchFamily="34" charset="0"/>
              </a:rPr>
              <a:t>:                 </a:t>
            </a:r>
            <a:r>
              <a:rPr lang="en-US" sz="2800" dirty="0">
                <a:latin typeface="Century Gothic" panose="020B0502020202020204" pitchFamily="34" charset="0"/>
              </a:rPr>
              <a:t>good                            12.5</a:t>
            </a:r>
          </a:p>
        </p:txBody>
      </p:sp>
      <p:pic>
        <p:nvPicPr>
          <p:cNvPr id="4" name="Immagine 3">
            <a:extLst>
              <a:ext uri="{FF2B5EF4-FFF2-40B4-BE49-F238E27FC236}">
                <a16:creationId xmlns:a16="http://schemas.microsoft.com/office/drawing/2014/main" xmlns="" id="{D95ADAC9-96C7-6A0B-C9CF-D5D16F3C7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557691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27" name="Rectangle 26">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Oval 30">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F7BD34C3-B148-1F10-60AD-907148B5F6B4}"/>
              </a:ext>
            </a:extLst>
          </p:cNvPr>
          <p:cNvSpPr>
            <a:spLocks noGrp="1"/>
          </p:cNvSpPr>
          <p:nvPr>
            <p:ph type="title"/>
          </p:nvPr>
        </p:nvSpPr>
        <p:spPr>
          <a:xfrm>
            <a:off x="1518411" y="1201723"/>
            <a:ext cx="3360953"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Liikkeen</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osat</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FD6A4D16-DD19-6475-0A34-8F4B520EBEC5}"/>
              </a:ext>
            </a:extLst>
          </p:cNvPr>
          <p:cNvSpPr>
            <a:spLocks noGrp="1"/>
          </p:cNvSpPr>
          <p:nvPr>
            <p:ph idx="1"/>
          </p:nvPr>
        </p:nvSpPr>
        <p:spPr>
          <a:xfrm>
            <a:off x="5060887" y="579422"/>
            <a:ext cx="6916847" cy="5884751"/>
          </a:xfrm>
        </p:spPr>
        <p:txBody>
          <a:bodyPr anchor="ctr">
            <a:normAutofit/>
          </a:bodyPr>
          <a:lstStyle/>
          <a:p>
            <a:pPr>
              <a:buClr>
                <a:srgbClr val="92D050"/>
              </a:buClr>
              <a:buSzPct val="60000"/>
              <a:buFont typeface="Century Gothic" panose="020B0502020202020204" pitchFamily="34" charset="0"/>
              <a:buChar char="►"/>
            </a:pPr>
            <a:r>
              <a:rPr lang="en-US" sz="2400" dirty="0" smtClean="0">
                <a:latin typeface="Century Gothic" panose="020B0502020202020204" pitchFamily="34" charset="0"/>
              </a:rPr>
              <a:t>Monet </a:t>
            </a:r>
            <a:r>
              <a:rPr lang="en-US" sz="2400" dirty="0" err="1" smtClean="0">
                <a:latin typeface="Century Gothic" panose="020B0502020202020204" pitchFamily="34" charset="0"/>
              </a:rPr>
              <a:t>liikkeet</a:t>
            </a:r>
            <a:r>
              <a:rPr lang="en-US" sz="2400" dirty="0" smtClean="0">
                <a:latin typeface="Century Gothic" panose="020B0502020202020204" pitchFamily="34" charset="0"/>
              </a:rPr>
              <a:t> on </a:t>
            </a:r>
            <a:r>
              <a:rPr lang="en-US" sz="2400" dirty="0" err="1" smtClean="0">
                <a:latin typeface="Century Gothic" panose="020B0502020202020204" pitchFamily="34" charset="0"/>
              </a:rPr>
              <a:t>jaettu</a:t>
            </a:r>
            <a:r>
              <a:rPr lang="en-US" sz="2400" dirty="0" smtClean="0">
                <a:latin typeface="Century Gothic" panose="020B0502020202020204" pitchFamily="34" charset="0"/>
              </a:rPr>
              <a:t> </a:t>
            </a:r>
            <a:r>
              <a:rPr lang="en-US" sz="2400" dirty="0" err="1" smtClean="0">
                <a:latin typeface="Century Gothic" panose="020B0502020202020204" pitchFamily="34" charset="0"/>
              </a:rPr>
              <a:t>kahteen</a:t>
            </a:r>
            <a:r>
              <a:rPr lang="en-US" sz="2400" dirty="0" smtClean="0">
                <a:latin typeface="Century Gothic" panose="020B0502020202020204" pitchFamily="34" charset="0"/>
              </a:rPr>
              <a:t> </a:t>
            </a:r>
            <a:r>
              <a:rPr lang="en-US" sz="2400" dirty="0" err="1" smtClean="0">
                <a:latin typeface="Century Gothic" panose="020B0502020202020204" pitchFamily="34" charset="0"/>
              </a:rPr>
              <a:t>osaan</a:t>
            </a:r>
            <a:r>
              <a:rPr lang="en-US" sz="2400" dirty="0" smtClean="0">
                <a:latin typeface="Century Gothic" panose="020B0502020202020204" pitchFamily="34" charset="0"/>
              </a:rPr>
              <a:t>.</a:t>
            </a:r>
            <a:endParaRPr lang="en-US" sz="2400" dirty="0">
              <a:latin typeface="Century Gothic" panose="020B0502020202020204" pitchFamily="34" charset="0"/>
            </a:endParaRPr>
          </a:p>
          <a:p>
            <a:pPr marL="0" indent="0">
              <a:buClr>
                <a:srgbClr val="92D050"/>
              </a:buClr>
              <a:buSzPct val="60000"/>
              <a:buNone/>
            </a:pPr>
            <a:endParaRPr lang="en-US" sz="2400" dirty="0">
              <a:latin typeface="Century Gothic" panose="020B0502020202020204" pitchFamily="34" charset="0"/>
            </a:endParaRPr>
          </a:p>
          <a:p>
            <a:pPr marL="0" indent="0">
              <a:lnSpc>
                <a:spcPct val="100000"/>
              </a:lnSpc>
              <a:spcBef>
                <a:spcPts val="0"/>
              </a:spcBef>
              <a:spcAft>
                <a:spcPts val="0"/>
              </a:spcAft>
              <a:buClr>
                <a:srgbClr val="92D050"/>
              </a:buClr>
              <a:buSzPct val="60000"/>
              <a:buNone/>
            </a:pPr>
            <a:r>
              <a:rPr lang="en-US" sz="2400" dirty="0">
                <a:latin typeface="Century Gothic" panose="020B0502020202020204" pitchFamily="34" charset="0"/>
              </a:rPr>
              <a:t>     </a:t>
            </a:r>
            <a:r>
              <a:rPr lang="en-US" sz="2400" i="1" dirty="0" err="1" smtClean="0">
                <a:latin typeface="Century Gothic" panose="020B0502020202020204" pitchFamily="34" charset="0"/>
              </a:rPr>
              <a:t>Esim</a:t>
            </a:r>
            <a:r>
              <a:rPr lang="en-US" sz="2400" i="1" dirty="0" smtClean="0">
                <a:latin typeface="Century Gothic" panose="020B0502020202020204" pitchFamily="34" charset="0"/>
              </a:rPr>
              <a:t>:</a:t>
            </a:r>
            <a:endParaRPr lang="en-US" sz="2400" i="1" dirty="0">
              <a:latin typeface="Century Gothic" panose="020B0502020202020204" pitchFamily="34" charset="0"/>
            </a:endParaRPr>
          </a:p>
          <a:p>
            <a:pPr>
              <a:lnSpc>
                <a:spcPct val="100000"/>
              </a:lnSpc>
              <a:spcBef>
                <a:spcPts val="0"/>
              </a:spcBef>
              <a:spcAft>
                <a:spcPts val="0"/>
              </a:spcAft>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Liikkeestä</a:t>
            </a:r>
            <a:r>
              <a:rPr lang="en-US" sz="2400" dirty="0" smtClean="0">
                <a:latin typeface="Century Gothic" panose="020B0502020202020204" pitchFamily="34" charset="0"/>
              </a:rPr>
              <a:t> </a:t>
            </a:r>
            <a:r>
              <a:rPr lang="en-US" sz="2400" dirty="0" err="1" smtClean="0">
                <a:latin typeface="Century Gothic" panose="020B0502020202020204" pitchFamily="34" charset="0"/>
              </a:rPr>
              <a:t>maahan</a:t>
            </a:r>
            <a:r>
              <a:rPr lang="en-US" sz="2400" dirty="0" smtClean="0">
                <a:latin typeface="Century Gothic" panose="020B0502020202020204" pitchFamily="34" charset="0"/>
              </a:rPr>
              <a:t> ja </a:t>
            </a:r>
            <a:r>
              <a:rPr lang="en-US" sz="2400" dirty="0" err="1" smtClean="0">
                <a:latin typeface="Century Gothic" panose="020B0502020202020204" pitchFamily="34" charset="0"/>
              </a:rPr>
              <a:t>luokse</a:t>
            </a:r>
            <a:r>
              <a:rPr lang="en-US" sz="2400" dirty="0" smtClean="0">
                <a:latin typeface="Century Gothic" panose="020B0502020202020204" pitchFamily="34" charset="0"/>
              </a:rPr>
              <a:t> </a:t>
            </a:r>
            <a:r>
              <a:rPr lang="en-US" sz="2400" dirty="0" err="1" smtClean="0">
                <a:latin typeface="Century Gothic" panose="020B0502020202020204" pitchFamily="34" charset="0"/>
              </a:rPr>
              <a:t>tulo</a:t>
            </a:r>
            <a:endParaRPr lang="en-US" sz="2400" dirty="0">
              <a:latin typeface="Century Gothic" panose="020B0502020202020204" pitchFamily="34" charset="0"/>
            </a:endParaRPr>
          </a:p>
          <a:p>
            <a:pPr marL="0" indent="0">
              <a:buClr>
                <a:srgbClr val="92D050"/>
              </a:buClr>
              <a:buSzPct val="60000"/>
              <a:buNone/>
            </a:pP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a:latin typeface="Century Gothic" panose="020B0502020202020204" pitchFamily="34" charset="0"/>
              </a:rPr>
              <a:t>Part 1: </a:t>
            </a:r>
            <a:r>
              <a:rPr lang="en-US" sz="2400" dirty="0" err="1" smtClean="0">
                <a:latin typeface="Century Gothic" panose="020B0502020202020204" pitchFamily="34" charset="0"/>
              </a:rPr>
              <a:t>Perusasento</a:t>
            </a:r>
            <a:r>
              <a:rPr lang="en-US" sz="2400" dirty="0" smtClean="0">
                <a:latin typeface="Century Gothic" panose="020B0502020202020204" pitchFamily="34" charset="0"/>
              </a:rPr>
              <a:t>, </a:t>
            </a:r>
            <a:r>
              <a:rPr lang="en-US" sz="2400" dirty="0" err="1" smtClean="0">
                <a:latin typeface="Century Gothic" panose="020B0502020202020204" pitchFamily="34" charset="0"/>
              </a:rPr>
              <a:t>valmisteleva</a:t>
            </a:r>
            <a:r>
              <a:rPr lang="en-US" sz="2400" dirty="0" smtClean="0">
                <a:latin typeface="Century Gothic" panose="020B0502020202020204" pitchFamily="34" charset="0"/>
              </a:rPr>
              <a:t> </a:t>
            </a:r>
            <a:r>
              <a:rPr lang="en-US" sz="2400" dirty="0" err="1" smtClean="0">
                <a:latin typeface="Century Gothic" panose="020B0502020202020204" pitchFamily="34" charset="0"/>
              </a:rPr>
              <a:t>osa</a:t>
            </a:r>
            <a:r>
              <a:rPr lang="en-US" sz="2400" dirty="0" smtClean="0">
                <a:latin typeface="Century Gothic" panose="020B0502020202020204" pitchFamily="34" charset="0"/>
              </a:rPr>
              <a:t>, </a:t>
            </a:r>
            <a:r>
              <a:rPr lang="en-US" sz="2400" dirty="0" err="1" smtClean="0">
                <a:latin typeface="Century Gothic" panose="020B0502020202020204" pitchFamily="34" charset="0"/>
              </a:rPr>
              <a:t>maahanmeno</a:t>
            </a:r>
            <a:r>
              <a:rPr lang="en-US" sz="2400" dirty="0" smtClean="0">
                <a:latin typeface="Century Gothic" panose="020B0502020202020204" pitchFamily="34" charset="0"/>
              </a:rPr>
              <a:t>, </a:t>
            </a:r>
            <a:r>
              <a:rPr lang="en-US" sz="2400" dirty="0" err="1" smtClean="0">
                <a:latin typeface="Century Gothic" panose="020B0502020202020204" pitchFamily="34" charset="0"/>
              </a:rPr>
              <a:t>asento</a:t>
            </a:r>
            <a:endParaRPr lang="en-US" sz="24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2400" dirty="0">
                <a:latin typeface="Century Gothic" panose="020B0502020202020204" pitchFamily="34" charset="0"/>
              </a:rPr>
              <a:t>Part 2: </a:t>
            </a:r>
            <a:r>
              <a:rPr lang="en-US" sz="2400" dirty="0" err="1" smtClean="0">
                <a:latin typeface="Century Gothic" panose="020B0502020202020204" pitchFamily="34" charset="0"/>
              </a:rPr>
              <a:t>Luoksetulo</a:t>
            </a:r>
            <a:r>
              <a:rPr lang="en-US" sz="2400" dirty="0" smtClean="0">
                <a:latin typeface="Century Gothic" panose="020B0502020202020204" pitchFamily="34" charset="0"/>
              </a:rPr>
              <a:t>, </a:t>
            </a:r>
            <a:r>
              <a:rPr lang="en-US" sz="2400" dirty="0" err="1" smtClean="0">
                <a:latin typeface="Century Gothic" panose="020B0502020202020204" pitchFamily="34" charset="0"/>
              </a:rPr>
              <a:t>eteenistuminen</a:t>
            </a:r>
            <a:r>
              <a:rPr lang="en-US" sz="2400" dirty="0" smtClean="0">
                <a:latin typeface="Century Gothic" panose="020B0502020202020204" pitchFamily="34" charset="0"/>
              </a:rPr>
              <a:t>, </a:t>
            </a:r>
            <a:r>
              <a:rPr lang="en-US" sz="2400" dirty="0" err="1" smtClean="0">
                <a:latin typeface="Century Gothic" panose="020B0502020202020204" pitchFamily="34" charset="0"/>
              </a:rPr>
              <a:t>perusasento</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3446ADE0-08AE-E4D1-0FD0-A0843ED51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206522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55EE18DA-483D-F9F1-5CE2-EBB8BF1F4455}"/>
              </a:ext>
            </a:extLst>
          </p:cNvPr>
          <p:cNvSpPr>
            <a:spLocks noGrp="1"/>
          </p:cNvSpPr>
          <p:nvPr>
            <p:ph type="title"/>
          </p:nvPr>
        </p:nvSpPr>
        <p:spPr>
          <a:xfrm>
            <a:off x="1518412" y="1201723"/>
            <a:ext cx="3361406" cy="4454554"/>
          </a:xfrm>
        </p:spPr>
        <p:txBody>
          <a:bodyPr anchor="ctr">
            <a:normAutofit/>
          </a:bodyPr>
          <a:lstStyle/>
          <a:p>
            <a:r>
              <a:rPr lang="en-GB" sz="480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Primary and secondary part</a:t>
            </a:r>
          </a:p>
        </p:txBody>
      </p:sp>
      <p:sp>
        <p:nvSpPr>
          <p:cNvPr id="3" name="Inhaltsplatzhalter 2">
            <a:extLst>
              <a:ext uri="{FF2B5EF4-FFF2-40B4-BE49-F238E27FC236}">
                <a16:creationId xmlns:a16="http://schemas.microsoft.com/office/drawing/2014/main" xmlns="" id="{C741C8A6-1684-D03F-F2AB-1A38912C4F24}"/>
              </a:ext>
            </a:extLst>
          </p:cNvPr>
          <p:cNvSpPr>
            <a:spLocks noGrp="1"/>
          </p:cNvSpPr>
          <p:nvPr>
            <p:ph idx="1"/>
          </p:nvPr>
        </p:nvSpPr>
        <p:spPr>
          <a:xfrm>
            <a:off x="5454362" y="353084"/>
            <a:ext cx="6378066" cy="5884753"/>
          </a:xfrm>
        </p:spPr>
        <p:txBody>
          <a:bodyPr anchor="ctr">
            <a:normAutofit/>
          </a:bodyPr>
          <a:lstStyle/>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Primary part is always the most important and results from the name of the exercise.</a:t>
            </a:r>
          </a:p>
          <a:p>
            <a:pPr marL="0" indent="0">
              <a:lnSpc>
                <a:spcPct val="110000"/>
              </a:lnSpc>
              <a:buClr>
                <a:srgbClr val="92D050"/>
              </a:buClr>
              <a:buSzPct val="60000"/>
              <a:buNone/>
            </a:pPr>
            <a:endParaRPr lang="en-US" sz="1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 Down stay with coming"</a:t>
            </a:r>
          </a:p>
          <a:p>
            <a:pPr marL="0" indent="0">
              <a:lnSpc>
                <a:spcPct val="110000"/>
              </a:lnSpc>
              <a:buClr>
                <a:srgbClr val="92D050"/>
              </a:buClr>
              <a:buSzPct val="60000"/>
              <a:buNone/>
            </a:pPr>
            <a:endParaRPr lang="en-US" sz="1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Primarily in the first part: taking the position        70 %</a:t>
            </a:r>
          </a:p>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Secondary in the first part: basic position/development                                           30 %</a:t>
            </a:r>
          </a:p>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Primarily in the second part: Coming                   70%</a:t>
            </a:r>
          </a:p>
          <a:p>
            <a:pPr>
              <a:lnSpc>
                <a:spcPct val="100000"/>
              </a:lnSpc>
              <a:spcAft>
                <a:spcPts val="0"/>
              </a:spcAft>
              <a:buClr>
                <a:srgbClr val="92D050"/>
              </a:buClr>
              <a:buSzPct val="60000"/>
              <a:buFont typeface="Century Gothic" panose="020B0502020202020204" pitchFamily="34" charset="0"/>
              <a:buChar char="►"/>
            </a:pPr>
            <a:r>
              <a:rPr lang="en-US" sz="1800" dirty="0">
                <a:latin typeface="Century Gothic" panose="020B0502020202020204" pitchFamily="34" charset="0"/>
              </a:rPr>
              <a:t>Secondary in the second part: front sit and </a:t>
            </a:r>
          </a:p>
          <a:p>
            <a:pPr marL="0" indent="0">
              <a:lnSpc>
                <a:spcPct val="100000"/>
              </a:lnSpc>
              <a:spcAft>
                <a:spcPts val="0"/>
              </a:spcAft>
              <a:buClr>
                <a:srgbClr val="92D050"/>
              </a:buClr>
              <a:buSzPct val="60000"/>
              <a:buNone/>
            </a:pPr>
            <a:r>
              <a:rPr lang="en-US" sz="1800" dirty="0">
                <a:latin typeface="Century Gothic" panose="020B0502020202020204" pitchFamily="34" charset="0"/>
              </a:rPr>
              <a:t>      basic position                                                          30 %</a:t>
            </a:r>
          </a:p>
        </p:txBody>
      </p:sp>
      <p:pic>
        <p:nvPicPr>
          <p:cNvPr id="4" name="Immagine 3">
            <a:extLst>
              <a:ext uri="{FF2B5EF4-FFF2-40B4-BE49-F238E27FC236}">
                <a16:creationId xmlns:a16="http://schemas.microsoft.com/office/drawing/2014/main" xmlns="" id="{8A09B1F7-ECF5-B9CE-F7B9-7F661D433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02285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75345258-E9AD-8356-7C34-09131FE5F184}"/>
              </a:ext>
            </a:extLst>
          </p:cNvPr>
          <p:cNvSpPr>
            <a:spLocks noGrp="1"/>
          </p:cNvSpPr>
          <p:nvPr>
            <p:ph type="title"/>
          </p:nvPr>
        </p:nvSpPr>
        <p:spPr>
          <a:xfrm>
            <a:off x="2077611" y="255636"/>
            <a:ext cx="9169127" cy="1181726"/>
          </a:xfrm>
        </p:spPr>
        <p:txBody>
          <a:bodyPr anchor="ctr">
            <a:normAutofit fontScale="90000"/>
          </a:bodyPr>
          <a:lstStyle/>
          <a:p>
            <a:r>
              <a:rPr lang="en-US"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Points of this practice division</a:t>
            </a:r>
          </a:p>
        </p:txBody>
      </p:sp>
      <p:sp>
        <p:nvSpPr>
          <p:cNvPr id="3" name="Inhaltsplatzhalter 2">
            <a:extLst>
              <a:ext uri="{FF2B5EF4-FFF2-40B4-BE49-F238E27FC236}">
                <a16:creationId xmlns:a16="http://schemas.microsoft.com/office/drawing/2014/main" xmlns="" id="{5EE05A15-6FF9-0ADF-25A4-1E4F01A6DC36}"/>
              </a:ext>
            </a:extLst>
          </p:cNvPr>
          <p:cNvSpPr>
            <a:spLocks noGrp="1"/>
          </p:cNvSpPr>
          <p:nvPr>
            <p:ph idx="1"/>
          </p:nvPr>
        </p:nvSpPr>
        <p:spPr>
          <a:xfrm>
            <a:off x="1222218" y="1201723"/>
            <a:ext cx="10683089" cy="4809778"/>
          </a:xfrm>
        </p:spPr>
        <p:txBody>
          <a:bodyPr anchor="ctr">
            <a:normAutofit/>
          </a:bodyPr>
          <a:lstStyle/>
          <a:p>
            <a:pPr marL="0" indent="0">
              <a:lnSpc>
                <a:spcPct val="100000"/>
              </a:lnSpc>
              <a:spcBef>
                <a:spcPts val="0"/>
              </a:spcBef>
              <a:spcAft>
                <a:spcPts val="0"/>
              </a:spcAft>
              <a:buClr>
                <a:srgbClr val="92D050"/>
              </a:buClr>
              <a:buSzPct val="60000"/>
              <a:buNone/>
            </a:pPr>
            <a:r>
              <a:rPr lang="en-US" sz="2800" dirty="0">
                <a:latin typeface="Century Gothic" panose="020B0502020202020204" pitchFamily="34" charset="0"/>
              </a:rPr>
              <a:t>1</a:t>
            </a:r>
            <a:r>
              <a:rPr lang="en-US" sz="2800" baseline="30000" dirty="0">
                <a:latin typeface="Century Gothic" panose="020B0502020202020204" pitchFamily="34" charset="0"/>
              </a:rPr>
              <a:t>st</a:t>
            </a:r>
            <a:r>
              <a:rPr lang="en-US" sz="2800" dirty="0">
                <a:latin typeface="Century Gothic" panose="020B0502020202020204" pitchFamily="34" charset="0"/>
              </a:rPr>
              <a:t> Part       5 points</a:t>
            </a:r>
          </a:p>
          <a:p>
            <a:pPr>
              <a:lnSpc>
                <a:spcPct val="100000"/>
              </a:lnSpc>
              <a:spcBef>
                <a:spcPts val="0"/>
              </a:spcBef>
              <a:spcAft>
                <a:spcPts val="0"/>
              </a:spcAft>
              <a:buClr>
                <a:srgbClr val="92D050"/>
              </a:buClr>
              <a:buSzPct val="60000"/>
              <a:buFont typeface="Century Gothic" panose="020B0502020202020204" pitchFamily="34" charset="0"/>
              <a:buChar char="►"/>
            </a:pPr>
            <a:r>
              <a:rPr lang="en-US" sz="2800" dirty="0">
                <a:latin typeface="Century Gothic" panose="020B0502020202020204" pitchFamily="34" charset="0"/>
              </a:rPr>
              <a:t>Basic position and development        30 %              1.5 points</a:t>
            </a:r>
          </a:p>
          <a:p>
            <a:pPr>
              <a:lnSpc>
                <a:spcPct val="100000"/>
              </a:lnSpc>
              <a:spcBef>
                <a:spcPts val="0"/>
              </a:spcBef>
              <a:spcAft>
                <a:spcPts val="0"/>
              </a:spcAft>
              <a:buClr>
                <a:srgbClr val="92D050"/>
              </a:buClr>
              <a:buSzPct val="60000"/>
              <a:buFont typeface="Century Gothic" panose="020B0502020202020204" pitchFamily="34" charset="0"/>
              <a:buChar char="►"/>
            </a:pPr>
            <a:r>
              <a:rPr lang="en-US" sz="2800" dirty="0">
                <a:latin typeface="Century Gothic" panose="020B0502020202020204" pitchFamily="34" charset="0"/>
              </a:rPr>
              <a:t>Taking position                                       70 %              3.5 points</a:t>
            </a:r>
          </a:p>
          <a:p>
            <a:pPr marL="0" indent="0">
              <a:lnSpc>
                <a:spcPct val="100000"/>
              </a:lnSpc>
              <a:spcBef>
                <a:spcPts val="0"/>
              </a:spcBef>
              <a:spcAft>
                <a:spcPts val="0"/>
              </a:spcAft>
              <a:buClr>
                <a:srgbClr val="92D050"/>
              </a:buClr>
              <a:buSzPct val="60000"/>
              <a:buNone/>
            </a:pPr>
            <a:endParaRPr lang="en-US" sz="2800" dirty="0">
              <a:latin typeface="Century Gothic" panose="020B0502020202020204" pitchFamily="34" charset="0"/>
            </a:endParaRPr>
          </a:p>
          <a:p>
            <a:pPr marL="0" indent="0">
              <a:lnSpc>
                <a:spcPct val="100000"/>
              </a:lnSpc>
              <a:spcBef>
                <a:spcPts val="0"/>
              </a:spcBef>
              <a:spcAft>
                <a:spcPts val="0"/>
              </a:spcAft>
              <a:buClr>
                <a:srgbClr val="92D050"/>
              </a:buClr>
              <a:buSzPct val="60000"/>
              <a:buNone/>
            </a:pPr>
            <a:r>
              <a:rPr lang="en-US" sz="2800" dirty="0">
                <a:latin typeface="Century Gothic" panose="020B0502020202020204" pitchFamily="34" charset="0"/>
              </a:rPr>
              <a:t>2</a:t>
            </a:r>
            <a:r>
              <a:rPr lang="en-US" sz="2800" baseline="30000" dirty="0">
                <a:latin typeface="Century Gothic" panose="020B0502020202020204" pitchFamily="34" charset="0"/>
              </a:rPr>
              <a:t>nd</a:t>
            </a:r>
            <a:r>
              <a:rPr lang="en-US" sz="2800" dirty="0">
                <a:latin typeface="Century Gothic" panose="020B0502020202020204" pitchFamily="34" charset="0"/>
              </a:rPr>
              <a:t> Part        5 points</a:t>
            </a:r>
          </a:p>
          <a:p>
            <a:pPr>
              <a:lnSpc>
                <a:spcPct val="100000"/>
              </a:lnSpc>
              <a:spcBef>
                <a:spcPts val="0"/>
              </a:spcBef>
              <a:spcAft>
                <a:spcPts val="0"/>
              </a:spcAft>
              <a:buClr>
                <a:srgbClr val="92D050"/>
              </a:buClr>
              <a:buSzPct val="60000"/>
              <a:buFont typeface="Century Gothic" panose="020B0502020202020204" pitchFamily="34" charset="0"/>
              <a:buChar char="►"/>
            </a:pPr>
            <a:r>
              <a:rPr lang="en-US" sz="2800" dirty="0">
                <a:latin typeface="Century Gothic" panose="020B0502020202020204" pitchFamily="34" charset="0"/>
              </a:rPr>
              <a:t>Coming                                                   70 %             3.5 points</a:t>
            </a:r>
          </a:p>
          <a:p>
            <a:pPr>
              <a:lnSpc>
                <a:spcPct val="100000"/>
              </a:lnSpc>
              <a:spcBef>
                <a:spcPts val="0"/>
              </a:spcBef>
              <a:spcAft>
                <a:spcPts val="0"/>
              </a:spcAft>
              <a:buClr>
                <a:srgbClr val="92D050"/>
              </a:buClr>
              <a:buSzPct val="60000"/>
              <a:buFont typeface="Century Gothic" panose="020B0502020202020204" pitchFamily="34" charset="0"/>
              <a:buChar char="►"/>
            </a:pPr>
            <a:r>
              <a:rPr lang="en-US" sz="2800" dirty="0">
                <a:latin typeface="Century Gothic" panose="020B0502020202020204" pitchFamily="34" charset="0"/>
              </a:rPr>
              <a:t>Front sit and basic position                   30 %             1.5 points</a:t>
            </a:r>
          </a:p>
        </p:txBody>
      </p:sp>
      <p:pic>
        <p:nvPicPr>
          <p:cNvPr id="4" name="Immagine 3">
            <a:extLst>
              <a:ext uri="{FF2B5EF4-FFF2-40B4-BE49-F238E27FC236}">
                <a16:creationId xmlns:a16="http://schemas.microsoft.com/office/drawing/2014/main" xmlns="" id="{D95ADAC9-96C7-6A0B-C9CF-D5D16F3C7D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551685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8B8FE797-807C-DBE8-1A7A-65CB1E137004}"/>
              </a:ext>
            </a:extLst>
          </p:cNvPr>
          <p:cNvSpPr>
            <a:spLocks noGrp="1"/>
          </p:cNvSpPr>
          <p:nvPr>
            <p:ph type="title"/>
          </p:nvPr>
        </p:nvSpPr>
        <p:spPr>
          <a:xfrm>
            <a:off x="1518412" y="1201723"/>
            <a:ext cx="3133750" cy="4454554"/>
          </a:xfrm>
        </p:spPr>
        <p:txBody>
          <a:bodyPr anchor="ctr">
            <a:normAutofit/>
          </a:bodyPr>
          <a:lstStyle/>
          <a:p>
            <a:r>
              <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Example</a:t>
            </a:r>
          </a:p>
        </p:txBody>
      </p:sp>
      <p:sp>
        <p:nvSpPr>
          <p:cNvPr id="3" name="Inhaltsplatzhalter 2">
            <a:extLst>
              <a:ext uri="{FF2B5EF4-FFF2-40B4-BE49-F238E27FC236}">
                <a16:creationId xmlns:a16="http://schemas.microsoft.com/office/drawing/2014/main" xmlns="" id="{CE6FA1F1-0956-0ABA-AC39-A32BB40E2F09}"/>
              </a:ext>
            </a:extLst>
          </p:cNvPr>
          <p:cNvSpPr>
            <a:spLocks noGrp="1"/>
          </p:cNvSpPr>
          <p:nvPr>
            <p:ph idx="1"/>
          </p:nvPr>
        </p:nvSpPr>
        <p:spPr>
          <a:xfrm>
            <a:off x="4727036" y="606582"/>
            <a:ext cx="6824734" cy="5721790"/>
          </a:xfrm>
        </p:spPr>
        <p:txBody>
          <a:bodyPr anchor="ctr">
            <a:normAutofit/>
          </a:bodyPr>
          <a:lstStyle/>
          <a:p>
            <a:pPr marL="0" indent="0">
              <a:lnSpc>
                <a:spcPct val="110000"/>
              </a:lnSpc>
              <a:buClr>
                <a:srgbClr val="92D050"/>
              </a:buClr>
              <a:buSzPct val="60000"/>
              <a:buNone/>
            </a:pPr>
            <a:r>
              <a:rPr lang="en-US" sz="1800" dirty="0">
                <a:latin typeface="Century Gothic" panose="020B0502020202020204" pitchFamily="34" charset="0"/>
              </a:rPr>
              <a:t>1</a:t>
            </a:r>
            <a:r>
              <a:rPr lang="en-US" sz="1800" baseline="30000" dirty="0">
                <a:latin typeface="Century Gothic" panose="020B0502020202020204" pitchFamily="34" charset="0"/>
              </a:rPr>
              <a:t>st</a:t>
            </a:r>
            <a:r>
              <a:rPr lang="en-US" sz="1800" dirty="0">
                <a:latin typeface="Century Gothic" panose="020B0502020202020204" pitchFamily="34" charset="0"/>
              </a:rPr>
              <a:t> Part</a:t>
            </a:r>
          </a:p>
          <a:p>
            <a:pPr>
              <a:lnSpc>
                <a:spcPct val="110000"/>
              </a:lnSpc>
              <a:buClr>
                <a:srgbClr val="92D050"/>
              </a:buClr>
              <a:buSzPct val="60000"/>
              <a:buFont typeface="Century Gothic" panose="020B0502020202020204" pitchFamily="34" charset="0"/>
              <a:buChar char="►"/>
            </a:pPr>
            <a:r>
              <a:rPr lang="en-US" sz="1600" dirty="0">
                <a:latin typeface="Century Gothic" panose="020B0502020202020204" pitchFamily="34" charset="0"/>
              </a:rPr>
              <a:t>Basic position straight and attentive, development also      1.5</a:t>
            </a:r>
          </a:p>
          <a:p>
            <a:pPr>
              <a:lnSpc>
                <a:spcPct val="110000"/>
              </a:lnSpc>
              <a:buClr>
                <a:srgbClr val="92D050"/>
              </a:buClr>
              <a:buSzPct val="60000"/>
              <a:buFont typeface="Century Gothic" panose="020B0502020202020204" pitchFamily="34" charset="0"/>
              <a:buChar char="►"/>
            </a:pPr>
            <a:r>
              <a:rPr lang="en-US" sz="1600" dirty="0">
                <a:latin typeface="Century Gothic" panose="020B0502020202020204" pitchFamily="34" charset="0"/>
              </a:rPr>
              <a:t>Goes hesitantly into position  -   good                                      2.8</a:t>
            </a:r>
          </a:p>
          <a:p>
            <a:pPr>
              <a:lnSpc>
                <a:spcPct val="110000"/>
              </a:lnSpc>
              <a:buClr>
                <a:srgbClr val="92D050"/>
              </a:buClr>
              <a:buSzPct val="60000"/>
              <a:buFont typeface="Century Gothic" panose="020B0502020202020204" pitchFamily="34" charset="0"/>
              <a:buChar char="►"/>
            </a:pPr>
            <a:endParaRPr lang="en-US" sz="1600" dirty="0">
              <a:latin typeface="Century Gothic" panose="020B0502020202020204" pitchFamily="34" charset="0"/>
            </a:endParaRPr>
          </a:p>
          <a:p>
            <a:pPr marL="0" indent="0">
              <a:lnSpc>
                <a:spcPct val="110000"/>
              </a:lnSpc>
              <a:buClr>
                <a:srgbClr val="92D050"/>
              </a:buClr>
              <a:buSzPct val="60000"/>
              <a:buNone/>
            </a:pPr>
            <a:r>
              <a:rPr lang="en-US" sz="1800" dirty="0">
                <a:latin typeface="Century Gothic" panose="020B0502020202020204" pitchFamily="34" charset="0"/>
              </a:rPr>
              <a:t>2</a:t>
            </a:r>
            <a:r>
              <a:rPr lang="en-US" sz="1800" baseline="30000" dirty="0">
                <a:latin typeface="Century Gothic" panose="020B0502020202020204" pitchFamily="34" charset="0"/>
              </a:rPr>
              <a:t>nd</a:t>
            </a:r>
            <a:r>
              <a:rPr lang="en-US" sz="1800" dirty="0">
                <a:latin typeface="Century Gothic" panose="020B0502020202020204" pitchFamily="34" charset="0"/>
              </a:rPr>
              <a:t> Part</a:t>
            </a:r>
          </a:p>
          <a:p>
            <a:pPr>
              <a:lnSpc>
                <a:spcPct val="110000"/>
              </a:lnSpc>
              <a:buClr>
                <a:srgbClr val="92D050"/>
              </a:buClr>
              <a:buSzPct val="60000"/>
              <a:buFont typeface="Century Gothic" panose="020B0502020202020204" pitchFamily="34" charset="0"/>
              <a:buChar char="►"/>
            </a:pPr>
            <a:r>
              <a:rPr lang="en-US" sz="1600" dirty="0">
                <a:latin typeface="Century Gothic" panose="020B0502020202020204" pitchFamily="34" charset="0"/>
              </a:rPr>
              <a:t>Doesn’t come purposefully to the handler – good              2.8</a:t>
            </a:r>
          </a:p>
          <a:p>
            <a:pPr>
              <a:lnSpc>
                <a:spcPct val="110000"/>
              </a:lnSpc>
              <a:buClr>
                <a:srgbClr val="92D050"/>
              </a:buClr>
              <a:buSzPct val="60000"/>
              <a:buFont typeface="Century Gothic" panose="020B0502020202020204" pitchFamily="34" charset="0"/>
              <a:buChar char="►"/>
            </a:pPr>
            <a:r>
              <a:rPr lang="en-US" sz="1600" dirty="0">
                <a:latin typeface="Century Gothic" panose="020B0502020202020204" pitchFamily="34" charset="0"/>
              </a:rPr>
              <a:t>Sit in front and basic position without complaint                  1.5</a:t>
            </a:r>
          </a:p>
          <a:p>
            <a:pPr>
              <a:lnSpc>
                <a:spcPct val="110000"/>
              </a:lnSpc>
              <a:buClr>
                <a:srgbClr val="92D050"/>
              </a:buClr>
              <a:buSzPct val="60000"/>
              <a:buFont typeface="Century Gothic" panose="020B0502020202020204" pitchFamily="34" charset="0"/>
              <a:buChar char="►"/>
            </a:pPr>
            <a:endParaRPr lang="en-US" sz="16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600" dirty="0">
                <a:latin typeface="Century Gothic" panose="020B0502020202020204" pitchFamily="34" charset="0"/>
              </a:rPr>
              <a:t>Average grade                      8.5 points                                    8.6</a:t>
            </a:r>
            <a:r>
              <a:rPr lang="de-AT" sz="1600" dirty="0">
                <a:latin typeface="Century Gothic" panose="020B0502020202020204" pitchFamily="34" charset="0"/>
              </a:rPr>
              <a:t>						</a:t>
            </a:r>
          </a:p>
        </p:txBody>
      </p:sp>
      <p:pic>
        <p:nvPicPr>
          <p:cNvPr id="4" name="Immagine 3">
            <a:extLst>
              <a:ext uri="{FF2B5EF4-FFF2-40B4-BE49-F238E27FC236}">
                <a16:creationId xmlns:a16="http://schemas.microsoft.com/office/drawing/2014/main" xmlns="" id="{6995C31C-6242-B082-01C6-C80F3A4B5E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97281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624A1565-B7E1-4C59-84A2-5831F11608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3B8B134C-47B2-49B8-B810-2931B20EA76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xmlns="" id="{1550BD34-8417-42DB-BEA7-96B1E415622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alphaModFix/>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xmlns="" id="{EE04A24D-ECF7-4024-BAC2-981BA69CF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F1C3D135-9831-45A9-8FBE-2A2548C87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F8375ABF-52E0-4C78-B2CF-0A949D7D88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D683A12-B730-CFBA-FEC3-A7F0ED4600FF}"/>
              </a:ext>
            </a:extLst>
          </p:cNvPr>
          <p:cNvSpPr>
            <a:spLocks noGrp="1"/>
          </p:cNvSpPr>
          <p:nvPr>
            <p:ph type="title"/>
          </p:nvPr>
        </p:nvSpPr>
        <p:spPr>
          <a:xfrm>
            <a:off x="1969803" y="472354"/>
            <a:ext cx="8134317" cy="717509"/>
          </a:xfrm>
        </p:spPr>
        <p:txBody>
          <a:bodyPr>
            <a:normAutofit/>
          </a:bodyPr>
          <a:lstStyle/>
          <a:p>
            <a:pPr algn="l"/>
            <a:r>
              <a:rPr lang="en-GB" sz="4400" i="0" u="none" strike="noStrike"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Koiran</a:t>
            </a:r>
            <a:r>
              <a:rPr lang="en-GB" sz="4400" i="0" u="none" strike="noStrike"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400" i="0" u="none" strike="noStrike"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omistajan</a:t>
            </a:r>
            <a:r>
              <a:rPr lang="en-GB" sz="4400" i="0" u="none" strike="noStrike"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400" i="0" u="none" strike="noStrike"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vaatimukset</a:t>
            </a:r>
            <a:endParaRPr lang="en-GB" sz="4400" i="0" u="none" strike="noStrike"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2BC7F8DD-F44A-15D0-3616-2BF013686646}"/>
              </a:ext>
            </a:extLst>
          </p:cNvPr>
          <p:cNvSpPr>
            <a:spLocks noGrp="1"/>
          </p:cNvSpPr>
          <p:nvPr>
            <p:ph idx="1"/>
          </p:nvPr>
        </p:nvSpPr>
        <p:spPr>
          <a:xfrm>
            <a:off x="1969803" y="1222218"/>
            <a:ext cx="5617001" cy="5241955"/>
          </a:xfrm>
        </p:spPr>
        <p:txBody>
          <a:bodyPr>
            <a:normAutofit/>
          </a:bodyPr>
          <a:lstStyle/>
          <a:p>
            <a:pPr>
              <a:lnSpc>
                <a:spcPct val="100000"/>
              </a:lnSpc>
              <a:spcBef>
                <a:spcPts val="0"/>
              </a:spcBef>
              <a:spcAft>
                <a:spcPts val="0"/>
              </a:spcAft>
              <a:buClr>
                <a:srgbClr val="92D050"/>
              </a:buClr>
              <a:buFont typeface="+mj-lt"/>
              <a:buAutoNum type="arabicPeriod"/>
            </a:pPr>
            <a:r>
              <a:rPr lang="en-GB" sz="2400" dirty="0">
                <a:latin typeface="Century Gothic" panose="020B0502020202020204" pitchFamily="34" charset="0"/>
              </a:rPr>
              <a:t> </a:t>
            </a:r>
            <a:r>
              <a:rPr lang="en-GB" sz="2400" dirty="0" err="1" smtClean="0">
                <a:latin typeface="Century Gothic" panose="020B0502020202020204" pitchFamily="34" charset="0"/>
              </a:rPr>
              <a:t>Terve</a:t>
            </a:r>
            <a:r>
              <a:rPr lang="en-GB" sz="2400" dirty="0" smtClean="0">
                <a:latin typeface="Century Gothic" panose="020B0502020202020204" pitchFamily="34" charset="0"/>
              </a:rPr>
              <a:t> </a:t>
            </a:r>
            <a:r>
              <a:rPr lang="en-GB" sz="2400" dirty="0" err="1" smtClean="0">
                <a:latin typeface="Century Gothic" panose="020B0502020202020204" pitchFamily="34" charset="0"/>
              </a:rPr>
              <a:t>koira</a:t>
            </a:r>
            <a:r>
              <a:rPr lang="en-GB" sz="2400" dirty="0" smtClean="0">
                <a:latin typeface="Century Gothic" panose="020B0502020202020204" pitchFamily="34" charset="0"/>
              </a:rPr>
              <a:t>! </a:t>
            </a:r>
            <a:endParaRPr lang="en-GB" sz="2400" dirty="0">
              <a:latin typeface="Century Gothic" panose="020B0502020202020204" pitchFamily="34" charset="0"/>
            </a:endParaRPr>
          </a:p>
          <a:p>
            <a:pPr marL="0" indent="0">
              <a:lnSpc>
                <a:spcPct val="100000"/>
              </a:lnSpc>
              <a:spcBef>
                <a:spcPts val="0"/>
              </a:spcBef>
              <a:spcAft>
                <a:spcPts val="0"/>
              </a:spcAft>
              <a:buClr>
                <a:srgbClr val="92D050"/>
              </a:buClr>
              <a:buNone/>
            </a:pPr>
            <a:endParaRPr lang="en-GB" sz="2400" dirty="0">
              <a:latin typeface="Century Gothic" panose="020B0502020202020204" pitchFamily="34" charset="0"/>
            </a:endParaRPr>
          </a:p>
          <a:p>
            <a:pPr marL="457200" indent="-457200">
              <a:lnSpc>
                <a:spcPct val="100000"/>
              </a:lnSpc>
              <a:spcBef>
                <a:spcPts val="0"/>
              </a:spcBef>
              <a:spcAft>
                <a:spcPts val="0"/>
              </a:spcAft>
              <a:buClr>
                <a:srgbClr val="92D050"/>
              </a:buClr>
              <a:buFont typeface="+mj-lt"/>
              <a:buAutoNum type="arabicPeriod" startAt="2"/>
            </a:pPr>
            <a:r>
              <a:rPr lang="fi-FI" sz="2400" dirty="0">
                <a:latin typeface="Century Gothic" panose="020B0502020202020204" pitchFamily="34" charset="0"/>
              </a:rPr>
              <a:t>Luonteeltaan ja hermoltaan vahva koira, jolla ei ole ongelmia ympäristön kanssa eikä aiheuta ympäristöongelmia</a:t>
            </a:r>
            <a:r>
              <a:rPr lang="fi-FI" sz="2400" dirty="0" smtClean="0">
                <a:latin typeface="Century Gothic" panose="020B0502020202020204" pitchFamily="34" charset="0"/>
              </a:rPr>
              <a:t>!</a:t>
            </a:r>
            <a:br>
              <a:rPr lang="fi-FI" sz="2400" dirty="0" smtClean="0">
                <a:latin typeface="Century Gothic" panose="020B0502020202020204" pitchFamily="34" charset="0"/>
              </a:rPr>
            </a:br>
            <a:endParaRPr lang="en-GB" sz="2400" dirty="0">
              <a:latin typeface="Century Gothic" panose="020B0502020202020204" pitchFamily="34" charset="0"/>
            </a:endParaRPr>
          </a:p>
          <a:p>
            <a:pPr marL="457200" indent="-457200">
              <a:lnSpc>
                <a:spcPct val="100000"/>
              </a:lnSpc>
              <a:spcBef>
                <a:spcPts val="0"/>
              </a:spcBef>
              <a:spcAft>
                <a:spcPts val="0"/>
              </a:spcAft>
              <a:buClr>
                <a:srgbClr val="92D050"/>
              </a:buClr>
              <a:buFont typeface="+mj-lt"/>
              <a:buAutoNum type="arabicPeriod" startAt="3"/>
            </a:pPr>
            <a:r>
              <a:rPr lang="fi-FI" sz="2400" dirty="0" smtClean="0">
                <a:latin typeface="Century Gothic" panose="020B0502020202020204" pitchFamily="34" charset="0"/>
              </a:rPr>
              <a:t>Kauneus </a:t>
            </a:r>
            <a:r>
              <a:rPr lang="fi-FI" sz="2400" dirty="0">
                <a:latin typeface="Century Gothic" panose="020B0502020202020204" pitchFamily="34" charset="0"/>
              </a:rPr>
              <a:t>on katsojan silmissä. Tietysti koiran tulee olla </a:t>
            </a:r>
            <a:r>
              <a:rPr lang="fi-FI" sz="2400" dirty="0" smtClean="0">
                <a:latin typeface="Century Gothic" panose="020B0502020202020204" pitchFamily="34" charset="0"/>
              </a:rPr>
              <a:t>rotumääritelmän </a:t>
            </a:r>
            <a:r>
              <a:rPr lang="fi-FI" sz="2400" dirty="0">
                <a:latin typeface="Century Gothic" panose="020B0502020202020204" pitchFamily="34" charset="0"/>
              </a:rPr>
              <a:t>mukainen, jolloin </a:t>
            </a:r>
            <a:r>
              <a:rPr lang="fi-FI" sz="2400" dirty="0" smtClean="0">
                <a:latin typeface="Century Gothic" panose="020B0502020202020204" pitchFamily="34" charset="0"/>
              </a:rPr>
              <a:t>ääripäitä </a:t>
            </a:r>
            <a:r>
              <a:rPr lang="fi-FI" sz="2400" dirty="0">
                <a:latin typeface="Century Gothic" panose="020B0502020202020204" pitchFamily="34" charset="0"/>
              </a:rPr>
              <a:t>on kaikin puolin </a:t>
            </a:r>
            <a:r>
              <a:rPr lang="fi-FI" sz="2400" dirty="0" smtClean="0">
                <a:latin typeface="Century Gothic" panose="020B0502020202020204" pitchFamily="34" charset="0"/>
              </a:rPr>
              <a:t>vältettävä!</a:t>
            </a:r>
            <a:endParaRPr lang="en-GB" sz="2400" dirty="0">
              <a:latin typeface="Century Gothic" panose="020B0502020202020204" pitchFamily="34" charset="0"/>
            </a:endParaRPr>
          </a:p>
        </p:txBody>
      </p:sp>
      <p:sp>
        <p:nvSpPr>
          <p:cNvPr id="24" name="Rectangle 23">
            <a:extLst>
              <a:ext uri="{FF2B5EF4-FFF2-40B4-BE49-F238E27FC236}">
                <a16:creationId xmlns:a16="http://schemas.microsoft.com/office/drawing/2014/main" xmlns="" id="{34BB1BDF-EAFF-49B6-ABF3-7F9B3201C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xmlns="" id="{58BCE2EC-C102-1397-4298-15093B3BEB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pic>
        <p:nvPicPr>
          <p:cNvPr id="6" name="Immagine 5" descr="Immagine che contiene cane, erba, esterni, sedendo&#10;&#10;Descrizione generata automaticamente">
            <a:extLst>
              <a:ext uri="{FF2B5EF4-FFF2-40B4-BE49-F238E27FC236}">
                <a16:creationId xmlns:a16="http://schemas.microsoft.com/office/drawing/2014/main" xmlns="" id="{026D67CA-038E-F999-1B72-388BA08B4F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31172" y="1064173"/>
            <a:ext cx="3658068" cy="5400000"/>
          </a:xfrm>
          <a:prstGeom prst="rect">
            <a:avLst/>
          </a:prstGeom>
          <a:ln>
            <a:noFill/>
          </a:ln>
          <a:effectLst>
            <a:softEdge rad="112500"/>
          </a:effectLst>
        </p:spPr>
      </p:pic>
    </p:spTree>
    <p:extLst>
      <p:ext uri="{BB962C8B-B14F-4D97-AF65-F5344CB8AC3E}">
        <p14:creationId xmlns:p14="http://schemas.microsoft.com/office/powerpoint/2010/main" val="3469760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B3E84FD-D430-3748-7134-2A89A511B2F7}"/>
              </a:ext>
            </a:extLst>
          </p:cNvPr>
          <p:cNvSpPr>
            <a:spLocks noGrp="1"/>
          </p:cNvSpPr>
          <p:nvPr>
            <p:ph type="title"/>
          </p:nvPr>
        </p:nvSpPr>
        <p:spPr>
          <a:xfrm>
            <a:off x="1518412" y="1201723"/>
            <a:ext cx="3133750" cy="4454554"/>
          </a:xfrm>
        </p:spPr>
        <p:txBody>
          <a:bodyPr anchor="ctr">
            <a:normAutofit/>
          </a:bodyPr>
          <a:lstStyle/>
          <a:p>
            <a:r>
              <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Example</a:t>
            </a:r>
          </a:p>
        </p:txBody>
      </p:sp>
      <p:sp>
        <p:nvSpPr>
          <p:cNvPr id="3" name="Inhaltsplatzhalter 2">
            <a:extLst>
              <a:ext uri="{FF2B5EF4-FFF2-40B4-BE49-F238E27FC236}">
                <a16:creationId xmlns:a16="http://schemas.microsoft.com/office/drawing/2014/main" xmlns="" id="{607ED928-B68F-F680-A0C5-E4AF1B48685B}"/>
              </a:ext>
            </a:extLst>
          </p:cNvPr>
          <p:cNvSpPr>
            <a:spLocks noGrp="1"/>
          </p:cNvSpPr>
          <p:nvPr>
            <p:ph idx="1"/>
          </p:nvPr>
        </p:nvSpPr>
        <p:spPr>
          <a:xfrm>
            <a:off x="4681316" y="421698"/>
            <a:ext cx="7232591" cy="6033423"/>
          </a:xfrm>
        </p:spPr>
        <p:txBody>
          <a:bodyPr anchor="ctr">
            <a:normAutofit/>
          </a:bodyPr>
          <a:lstStyle/>
          <a:p>
            <a:pPr marL="0" indent="0">
              <a:lnSpc>
                <a:spcPct val="110000"/>
              </a:lnSpc>
              <a:buClr>
                <a:srgbClr val="92D050"/>
              </a:buClr>
              <a:buSzPct val="60000"/>
              <a:buNone/>
            </a:pPr>
            <a:r>
              <a:rPr lang="en-US" sz="2400" dirty="0">
                <a:latin typeface="Century Gothic" panose="020B0502020202020204" pitchFamily="34" charset="0"/>
              </a:rPr>
              <a:t>1</a:t>
            </a:r>
            <a:r>
              <a:rPr lang="en-US" sz="2400" baseline="30000" dirty="0">
                <a:latin typeface="Century Gothic" panose="020B0502020202020204" pitchFamily="34" charset="0"/>
              </a:rPr>
              <a:t>st</a:t>
            </a:r>
            <a:r>
              <a:rPr lang="en-US" sz="2400" dirty="0">
                <a:latin typeface="Century Gothic" panose="020B0502020202020204" pitchFamily="34" charset="0"/>
              </a:rPr>
              <a:t> Part</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Basic position at an angle, slightly inattentive good 1.2</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Position very fast and positive reaction   V                  3.5</a:t>
            </a:r>
          </a:p>
          <a:p>
            <a:pPr marL="0" indent="0">
              <a:lnSpc>
                <a:spcPct val="110000"/>
              </a:lnSpc>
              <a:buClr>
                <a:srgbClr val="92D050"/>
              </a:buClr>
              <a:buSzPct val="60000"/>
              <a:buNone/>
            </a:pPr>
            <a:endParaRPr lang="en-US" dirty="0">
              <a:latin typeface="Century Gothic" panose="020B0502020202020204" pitchFamily="34" charset="0"/>
            </a:endParaRPr>
          </a:p>
          <a:p>
            <a:pPr marL="0" indent="0">
              <a:lnSpc>
                <a:spcPct val="110000"/>
              </a:lnSpc>
              <a:buClr>
                <a:srgbClr val="92D050"/>
              </a:buClr>
              <a:buSzPct val="60000"/>
              <a:buNone/>
            </a:pPr>
            <a:r>
              <a:rPr lang="en-US" sz="2400" dirty="0">
                <a:latin typeface="Century Gothic" panose="020B0502020202020204" pitchFamily="34" charset="0"/>
              </a:rPr>
              <a:t>2</a:t>
            </a:r>
            <a:r>
              <a:rPr lang="en-US" sz="2400" baseline="30000" dirty="0">
                <a:latin typeface="Century Gothic" panose="020B0502020202020204" pitchFamily="34" charset="0"/>
              </a:rPr>
              <a:t>nd</a:t>
            </a:r>
            <a:r>
              <a:rPr lang="en-US" sz="2400" dirty="0">
                <a:latin typeface="Century Gothic" panose="020B0502020202020204" pitchFamily="34" charset="0"/>
              </a:rPr>
              <a:t> Part</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Run determined without complaint      V                    3.5</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Chair slightly oblique, end slightly oblique     G          1.2</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Overall                very good     9.25 to 9.5                     9.4</a:t>
            </a:r>
          </a:p>
        </p:txBody>
      </p:sp>
      <p:pic>
        <p:nvPicPr>
          <p:cNvPr id="4" name="Immagine 3">
            <a:extLst>
              <a:ext uri="{FF2B5EF4-FFF2-40B4-BE49-F238E27FC236}">
                <a16:creationId xmlns:a16="http://schemas.microsoft.com/office/drawing/2014/main" xmlns="" id="{675AA794-7B11-D193-8EC1-6CB8BC6C4C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09877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2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FD3F255A-E0D7-BBCF-3EBD-E392C95D228C}"/>
              </a:ext>
            </a:extLst>
          </p:cNvPr>
          <p:cNvSpPr>
            <a:spLocks noGrp="1"/>
          </p:cNvSpPr>
          <p:nvPr>
            <p:ph type="title"/>
          </p:nvPr>
        </p:nvSpPr>
        <p:spPr>
          <a:xfrm>
            <a:off x="1518412" y="1201723"/>
            <a:ext cx="3203594" cy="4454554"/>
          </a:xfrm>
        </p:spPr>
        <p:txBody>
          <a:bodyPr anchor="ctr">
            <a:normAutofit/>
          </a:bodyPr>
          <a:lstStyle/>
          <a:p>
            <a:r>
              <a:rPr lang="de-AT"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Tasamaa</a:t>
            </a:r>
            <a:r>
              <a:rPr lang="de-AT"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de-AT"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nouto</a:t>
            </a:r>
            <a:endParaRPr lang="de-AT"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A9743525-CE68-50CE-3EC9-1B71598597DC}"/>
              </a:ext>
            </a:extLst>
          </p:cNvPr>
          <p:cNvSpPr>
            <a:spLocks noGrp="1"/>
          </p:cNvSpPr>
          <p:nvPr>
            <p:ph idx="1"/>
          </p:nvPr>
        </p:nvSpPr>
        <p:spPr>
          <a:xfrm>
            <a:off x="5042780" y="298764"/>
            <a:ext cx="6826313" cy="6310266"/>
          </a:xfrm>
        </p:spPr>
        <p:txBody>
          <a:bodyPr anchor="ctr">
            <a:normAutofit/>
          </a:bodyPr>
          <a:lstStyle/>
          <a:p>
            <a:pPr marL="0" indent="0">
              <a:lnSpc>
                <a:spcPct val="110000"/>
              </a:lnSpc>
              <a:buClr>
                <a:srgbClr val="92D050"/>
              </a:buClr>
              <a:buSzPct val="66000"/>
              <a:buNone/>
            </a:pPr>
            <a:r>
              <a:rPr lang="en-US" sz="1800" dirty="0">
                <a:latin typeface="Century Gothic" panose="020B0502020202020204" pitchFamily="34" charset="0"/>
              </a:rPr>
              <a:t>1</a:t>
            </a:r>
            <a:r>
              <a:rPr lang="en-US" sz="1800" baseline="30000" dirty="0">
                <a:latin typeface="Century Gothic" panose="020B0502020202020204" pitchFamily="34" charset="0"/>
              </a:rPr>
              <a:t>st</a:t>
            </a:r>
            <a:r>
              <a:rPr lang="en-US" sz="1800" dirty="0">
                <a:latin typeface="Century Gothic" panose="020B0502020202020204" pitchFamily="34" charset="0"/>
              </a:rPr>
              <a:t> Part</a:t>
            </a:r>
          </a:p>
          <a:p>
            <a:pPr>
              <a:lnSpc>
                <a:spcPct val="110000"/>
              </a:lnSpc>
              <a:buClr>
                <a:srgbClr val="92D050"/>
              </a:buClr>
              <a:buSzPct val="66000"/>
              <a:buFont typeface="Century Gothic" panose="020B0502020202020204" pitchFamily="34" charset="0"/>
              <a:buChar char="►"/>
            </a:pPr>
            <a:r>
              <a:rPr lang="en-US" sz="1600" dirty="0" err="1" smtClean="0">
                <a:latin typeface="Century Gothic" panose="020B0502020202020204" pitchFamily="34" charset="0"/>
              </a:rPr>
              <a:t>Perusasento</a:t>
            </a:r>
            <a:r>
              <a:rPr lang="en-US" sz="1600" dirty="0" smtClean="0">
                <a:latin typeface="Century Gothic" panose="020B0502020202020204" pitchFamily="34" charset="0"/>
              </a:rPr>
              <a:t>, </a:t>
            </a:r>
            <a:r>
              <a:rPr lang="en-US" sz="1600" dirty="0" err="1" smtClean="0">
                <a:latin typeface="Century Gothic" panose="020B0502020202020204" pitchFamily="34" charset="0"/>
              </a:rPr>
              <a:t>meno</a:t>
            </a:r>
            <a:r>
              <a:rPr lang="en-US" sz="1600" dirty="0" smtClean="0">
                <a:latin typeface="Century Gothic" panose="020B0502020202020204" pitchFamily="34" charset="0"/>
              </a:rPr>
              <a:t>, </a:t>
            </a:r>
            <a:r>
              <a:rPr lang="en-US" sz="1600" dirty="0" err="1" smtClean="0">
                <a:latin typeface="Century Gothic" panose="020B0502020202020204" pitchFamily="34" charset="0"/>
              </a:rPr>
              <a:t>ottaminen</a:t>
            </a:r>
            <a:r>
              <a:rPr lang="en-US" sz="1600" dirty="0" smtClean="0">
                <a:latin typeface="Century Gothic" panose="020B0502020202020204" pitchFamily="34" charset="0"/>
              </a:rPr>
              <a:t> 		5 </a:t>
            </a:r>
            <a:r>
              <a:rPr lang="en-US" sz="1600" dirty="0">
                <a:latin typeface="Century Gothic" panose="020B0502020202020204" pitchFamily="34" charset="0"/>
              </a:rPr>
              <a:t>points</a:t>
            </a:r>
          </a:p>
          <a:p>
            <a:pPr>
              <a:lnSpc>
                <a:spcPct val="110000"/>
              </a:lnSpc>
              <a:buClr>
                <a:srgbClr val="92D050"/>
              </a:buClr>
              <a:buSzPct val="66000"/>
              <a:buFont typeface="Century Gothic" panose="020B0502020202020204" pitchFamily="34" charset="0"/>
              <a:buChar char="►"/>
            </a:pPr>
            <a:endParaRPr lang="en-US" sz="1600" dirty="0">
              <a:latin typeface="Century Gothic" panose="020B0502020202020204" pitchFamily="34" charset="0"/>
            </a:endParaRPr>
          </a:p>
          <a:p>
            <a:pPr marL="0" indent="0">
              <a:lnSpc>
                <a:spcPct val="110000"/>
              </a:lnSpc>
              <a:buClr>
                <a:srgbClr val="92D050"/>
              </a:buClr>
              <a:buSzPct val="66000"/>
              <a:buNone/>
            </a:pPr>
            <a:r>
              <a:rPr lang="en-US" sz="1800" dirty="0">
                <a:latin typeface="Century Gothic" panose="020B0502020202020204" pitchFamily="34" charset="0"/>
              </a:rPr>
              <a:t>2</a:t>
            </a:r>
            <a:r>
              <a:rPr lang="en-US" sz="1800" baseline="30000" dirty="0">
                <a:latin typeface="Century Gothic" panose="020B0502020202020204" pitchFamily="34" charset="0"/>
              </a:rPr>
              <a:t>nd</a:t>
            </a:r>
            <a:r>
              <a:rPr lang="en-US" sz="1800" dirty="0">
                <a:latin typeface="Century Gothic" panose="020B0502020202020204" pitchFamily="34" charset="0"/>
              </a:rPr>
              <a:t> Part</a:t>
            </a:r>
          </a:p>
          <a:p>
            <a:pPr>
              <a:lnSpc>
                <a:spcPct val="110000"/>
              </a:lnSpc>
              <a:buClr>
                <a:srgbClr val="92D050"/>
              </a:buClr>
              <a:buSzPct val="66000"/>
              <a:buFont typeface="Century Gothic" panose="020B0502020202020204" pitchFamily="34" charset="0"/>
              <a:buChar char="►"/>
            </a:pPr>
            <a:r>
              <a:rPr lang="en-US" sz="1600" dirty="0" err="1" smtClean="0">
                <a:latin typeface="Century Gothic" panose="020B0502020202020204" pitchFamily="34" charset="0"/>
              </a:rPr>
              <a:t>Tuominen</a:t>
            </a:r>
            <a:r>
              <a:rPr lang="en-US" sz="1600" dirty="0" smtClean="0">
                <a:latin typeface="Century Gothic" panose="020B0502020202020204" pitchFamily="34" charset="0"/>
              </a:rPr>
              <a:t>, </a:t>
            </a:r>
            <a:r>
              <a:rPr lang="en-US" sz="1600" dirty="0" err="1" smtClean="0">
                <a:latin typeface="Century Gothic" panose="020B0502020202020204" pitchFamily="34" charset="0"/>
              </a:rPr>
              <a:t>eteen</a:t>
            </a:r>
            <a:r>
              <a:rPr lang="en-US" sz="1600" dirty="0" smtClean="0">
                <a:latin typeface="Century Gothic" panose="020B0502020202020204" pitchFamily="34" charset="0"/>
              </a:rPr>
              <a:t> </a:t>
            </a:r>
            <a:r>
              <a:rPr lang="en-US" sz="1600" dirty="0" err="1" smtClean="0">
                <a:latin typeface="Century Gothic" panose="020B0502020202020204" pitchFamily="34" charset="0"/>
              </a:rPr>
              <a:t>istuminen</a:t>
            </a:r>
            <a:r>
              <a:rPr lang="en-US" sz="1600" dirty="0" smtClean="0">
                <a:latin typeface="Century Gothic" panose="020B0502020202020204" pitchFamily="34" charset="0"/>
              </a:rPr>
              <a:t>, </a:t>
            </a:r>
            <a:r>
              <a:rPr lang="en-US" sz="1600" dirty="0" err="1" smtClean="0">
                <a:latin typeface="Century Gothic" panose="020B0502020202020204" pitchFamily="34" charset="0"/>
              </a:rPr>
              <a:t>esineen</a:t>
            </a:r>
            <a:r>
              <a:rPr lang="en-US" sz="1600" dirty="0" smtClean="0">
                <a:latin typeface="Century Gothic" panose="020B0502020202020204" pitchFamily="34" charset="0"/>
              </a:rPr>
              <a:t> </a:t>
            </a:r>
            <a:r>
              <a:rPr lang="en-US" sz="1600" dirty="0" err="1" smtClean="0">
                <a:latin typeface="Century Gothic" panose="020B0502020202020204" pitchFamily="34" charset="0"/>
              </a:rPr>
              <a:t>tarjoaminen</a:t>
            </a:r>
            <a:r>
              <a:rPr lang="en-US" sz="1600" dirty="0" smtClean="0">
                <a:latin typeface="Century Gothic" panose="020B0502020202020204" pitchFamily="34" charset="0"/>
              </a:rPr>
              <a:t>, </a:t>
            </a:r>
            <a:r>
              <a:rPr lang="en-US" sz="1600" dirty="0" err="1" smtClean="0">
                <a:latin typeface="Century Gothic" panose="020B0502020202020204" pitchFamily="34" charset="0"/>
              </a:rPr>
              <a:t>loppuasento</a:t>
            </a:r>
            <a:r>
              <a:rPr lang="en-US" sz="1600" dirty="0" smtClean="0">
                <a:latin typeface="Century Gothic" panose="020B0502020202020204" pitchFamily="34" charset="0"/>
              </a:rPr>
              <a:t>                           					5 </a:t>
            </a:r>
            <a:r>
              <a:rPr lang="en-US" sz="1600" dirty="0">
                <a:latin typeface="Century Gothic" panose="020B0502020202020204" pitchFamily="34" charset="0"/>
              </a:rPr>
              <a:t>points</a:t>
            </a:r>
          </a:p>
          <a:p>
            <a:pPr>
              <a:lnSpc>
                <a:spcPct val="110000"/>
              </a:lnSpc>
              <a:buClr>
                <a:srgbClr val="92D050"/>
              </a:buClr>
              <a:buSzPct val="66000"/>
              <a:buFont typeface="Century Gothic" panose="020B0502020202020204" pitchFamily="34" charset="0"/>
              <a:buChar char="►"/>
            </a:pPr>
            <a:endParaRPr lang="en-US" sz="1600" dirty="0">
              <a:latin typeface="Century Gothic" panose="020B0502020202020204" pitchFamily="34" charset="0"/>
            </a:endParaRPr>
          </a:p>
          <a:p>
            <a:pPr>
              <a:lnSpc>
                <a:spcPct val="110000"/>
              </a:lnSpc>
              <a:buClr>
                <a:srgbClr val="92D050"/>
              </a:buClr>
              <a:buSzPct val="66000"/>
              <a:buFont typeface="Century Gothic" panose="020B0502020202020204" pitchFamily="34" charset="0"/>
              <a:buChar char="►"/>
            </a:pPr>
            <a:r>
              <a:rPr lang="en-US" sz="1600" dirty="0">
                <a:latin typeface="Century Gothic" panose="020B0502020202020204" pitchFamily="34" charset="0"/>
              </a:rPr>
              <a:t>1</a:t>
            </a:r>
            <a:r>
              <a:rPr lang="en-US" sz="1600" baseline="30000" dirty="0">
                <a:latin typeface="Century Gothic" panose="020B0502020202020204" pitchFamily="34" charset="0"/>
              </a:rPr>
              <a:t>st </a:t>
            </a:r>
            <a:r>
              <a:rPr lang="en-US" sz="1600" dirty="0">
                <a:latin typeface="Century Gothic" panose="020B0502020202020204" pitchFamily="34" charset="0"/>
              </a:rPr>
              <a:t>Part : Running and apport</a:t>
            </a:r>
          </a:p>
          <a:p>
            <a:pPr>
              <a:lnSpc>
                <a:spcPct val="110000"/>
              </a:lnSpc>
              <a:buClr>
                <a:srgbClr val="92D050"/>
              </a:buClr>
              <a:buSzPct val="66000"/>
              <a:buFont typeface="Century Gothic" panose="020B0502020202020204" pitchFamily="34" charset="0"/>
              <a:buChar char="►"/>
            </a:pPr>
            <a:r>
              <a:rPr lang="en-US" sz="1600" dirty="0">
                <a:latin typeface="Century Gothic" panose="020B0502020202020204" pitchFamily="34" charset="0"/>
              </a:rPr>
              <a:t>Secondary 1</a:t>
            </a:r>
            <a:r>
              <a:rPr lang="en-US" sz="1600" baseline="30000" dirty="0">
                <a:latin typeface="Century Gothic" panose="020B0502020202020204" pitchFamily="34" charset="0"/>
              </a:rPr>
              <a:t>st</a:t>
            </a:r>
            <a:r>
              <a:rPr lang="en-US" sz="1600" dirty="0">
                <a:latin typeface="Century Gothic" panose="020B0502020202020204" pitchFamily="34" charset="0"/>
              </a:rPr>
              <a:t> part: Basic position</a:t>
            </a:r>
          </a:p>
          <a:p>
            <a:pPr>
              <a:lnSpc>
                <a:spcPct val="110000"/>
              </a:lnSpc>
              <a:buClr>
                <a:srgbClr val="92D050"/>
              </a:buClr>
              <a:buSzPct val="66000"/>
              <a:buFont typeface="Century Gothic" panose="020B0502020202020204" pitchFamily="34" charset="0"/>
              <a:buChar char="►"/>
            </a:pPr>
            <a:r>
              <a:rPr lang="en-US" sz="1600" dirty="0">
                <a:latin typeface="Century Gothic" panose="020B0502020202020204" pitchFamily="34" charset="0"/>
              </a:rPr>
              <a:t>2</a:t>
            </a:r>
            <a:r>
              <a:rPr lang="en-US" sz="1600" baseline="30000" dirty="0">
                <a:latin typeface="Century Gothic" panose="020B0502020202020204" pitchFamily="34" charset="0"/>
              </a:rPr>
              <a:t>nd</a:t>
            </a:r>
            <a:r>
              <a:rPr lang="en-US" sz="1600" dirty="0">
                <a:latin typeface="Century Gothic" panose="020B0502020202020204" pitchFamily="34" charset="0"/>
              </a:rPr>
              <a:t> Part: Run and presentation with bring</a:t>
            </a:r>
          </a:p>
          <a:p>
            <a:pPr>
              <a:lnSpc>
                <a:spcPct val="110000"/>
              </a:lnSpc>
              <a:buClr>
                <a:srgbClr val="92D050"/>
              </a:buClr>
              <a:buSzPct val="66000"/>
              <a:buFont typeface="Century Gothic" panose="020B0502020202020204" pitchFamily="34" charset="0"/>
              <a:buChar char="►"/>
            </a:pPr>
            <a:r>
              <a:rPr lang="en-US" sz="1600" dirty="0">
                <a:latin typeface="Century Gothic" panose="020B0502020202020204" pitchFamily="34" charset="0"/>
              </a:rPr>
              <a:t>Secondary: Basic position</a:t>
            </a:r>
          </a:p>
        </p:txBody>
      </p:sp>
      <p:pic>
        <p:nvPicPr>
          <p:cNvPr id="4" name="Immagine 3">
            <a:extLst>
              <a:ext uri="{FF2B5EF4-FFF2-40B4-BE49-F238E27FC236}">
                <a16:creationId xmlns:a16="http://schemas.microsoft.com/office/drawing/2014/main" xmlns="" id="{A03DBDE1-88C7-33DA-93EB-A7A6E8D5C2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703859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25BFD306-CA2B-59F3-EBF8-56A8537C775E}"/>
              </a:ext>
            </a:extLst>
          </p:cNvPr>
          <p:cNvSpPr>
            <a:spLocks noGrp="1"/>
          </p:cNvSpPr>
          <p:nvPr>
            <p:ph type="title"/>
          </p:nvPr>
        </p:nvSpPr>
        <p:spPr>
          <a:xfrm>
            <a:off x="1152144" y="1201723"/>
            <a:ext cx="3822191" cy="4454554"/>
          </a:xfrm>
        </p:spPr>
        <p:txBody>
          <a:bodyPr anchor="ctr">
            <a:normAutofit/>
          </a:bodyPr>
          <a:lstStyle/>
          <a:p>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Esineen</a:t>
            </a:r>
            <a:r>
              <a:rPr lang="en-GB"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heittäminen</a:t>
            </a:r>
            <a:endPar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90B5A35F-C78F-2C23-4E33-6F39B2837F9E}"/>
              </a:ext>
            </a:extLst>
          </p:cNvPr>
          <p:cNvSpPr>
            <a:spLocks noGrp="1"/>
          </p:cNvSpPr>
          <p:nvPr>
            <p:ph idx="1"/>
          </p:nvPr>
        </p:nvSpPr>
        <p:spPr>
          <a:xfrm>
            <a:off x="5088498" y="262550"/>
            <a:ext cx="6662899" cy="6274052"/>
          </a:xfrm>
        </p:spPr>
        <p:txBody>
          <a:bodyPr anchor="ctr">
            <a:normAutofit/>
          </a:bodyPr>
          <a:lstStyle/>
          <a:p>
            <a:pPr>
              <a:lnSpc>
                <a:spcPct val="110000"/>
              </a:lnSpc>
              <a:spcBef>
                <a:spcPts val="0"/>
              </a:spcBef>
              <a:spcAft>
                <a:spcPts val="0"/>
              </a:spcAft>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Lajiohje</a:t>
            </a:r>
            <a:r>
              <a:rPr lang="en-US" sz="2400" dirty="0" smtClean="0">
                <a:latin typeface="Century Gothic" panose="020B0502020202020204" pitchFamily="34" charset="0"/>
              </a:rPr>
              <a:t> </a:t>
            </a:r>
            <a:r>
              <a:rPr lang="en-US" sz="2400" dirty="0" err="1" smtClean="0">
                <a:latin typeface="Century Gothic" panose="020B0502020202020204" pitchFamily="34" charset="0"/>
              </a:rPr>
              <a:t>edellyttää</a:t>
            </a:r>
            <a:r>
              <a:rPr lang="en-US" sz="2400" dirty="0" smtClean="0">
                <a:latin typeface="Century Gothic" panose="020B0502020202020204" pitchFamily="34" charset="0"/>
              </a:rPr>
              <a:t> 10m </a:t>
            </a:r>
            <a:r>
              <a:rPr lang="en-US" sz="2400" dirty="0" err="1" smtClean="0">
                <a:latin typeface="Century Gothic" panose="020B0502020202020204" pitchFamily="34" charset="0"/>
              </a:rPr>
              <a:t>heittoa</a:t>
            </a:r>
            <a:r>
              <a:rPr lang="en-US" sz="2400" dirty="0" smtClean="0">
                <a:latin typeface="Century Gothic" panose="020B0502020202020204" pitchFamily="34" charset="0"/>
              </a:rPr>
              <a:t>.</a:t>
            </a:r>
            <a:endParaRPr lang="en-US" sz="2400" dirty="0">
              <a:latin typeface="Century Gothic" panose="020B0502020202020204" pitchFamily="34" charset="0"/>
            </a:endParaRPr>
          </a:p>
          <a:p>
            <a:pPr marL="0" indent="0">
              <a:lnSpc>
                <a:spcPct val="110000"/>
              </a:lnSpc>
              <a:spcBef>
                <a:spcPts val="0"/>
              </a:spcBef>
              <a:spcAft>
                <a:spcPts val="0"/>
              </a:spcAft>
              <a:buClr>
                <a:srgbClr val="92D050"/>
              </a:buClr>
              <a:buSzPct val="60000"/>
              <a:buNone/>
            </a:pPr>
            <a:endParaRPr lang="en-US" sz="2400" dirty="0">
              <a:latin typeface="Century Gothic" panose="020B050202020202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Esineen</a:t>
            </a:r>
            <a:r>
              <a:rPr lang="en-US" sz="2400" dirty="0" smtClean="0">
                <a:latin typeface="Century Gothic" panose="020B0502020202020204" pitchFamily="34" charset="0"/>
              </a:rPr>
              <a:t> </a:t>
            </a:r>
            <a:r>
              <a:rPr lang="en-US" sz="2400" dirty="0" err="1" smtClean="0">
                <a:latin typeface="Century Gothic" panose="020B0502020202020204" pitchFamily="34" charset="0"/>
              </a:rPr>
              <a:t>tulee</a:t>
            </a:r>
            <a:r>
              <a:rPr lang="en-US" sz="2400" dirty="0" smtClean="0">
                <a:latin typeface="Century Gothic" panose="020B0502020202020204" pitchFamily="34" charset="0"/>
              </a:rPr>
              <a:t> olla </a:t>
            </a:r>
            <a:r>
              <a:rPr lang="en-US" sz="2400" dirty="0" err="1" smtClean="0">
                <a:latin typeface="Century Gothic" panose="020B0502020202020204" pitchFamily="34" charset="0"/>
              </a:rPr>
              <a:t>heiton</a:t>
            </a:r>
            <a:r>
              <a:rPr lang="en-US" sz="2400" dirty="0" smtClean="0">
                <a:latin typeface="Century Gothic" panose="020B0502020202020204" pitchFamily="34" charset="0"/>
              </a:rPr>
              <a:t> </a:t>
            </a:r>
            <a:r>
              <a:rPr lang="en-US" sz="2400" dirty="0" err="1" smtClean="0">
                <a:latin typeface="Century Gothic" panose="020B0502020202020204" pitchFamily="34" charset="0"/>
              </a:rPr>
              <a:t>jälkeen</a:t>
            </a:r>
            <a:r>
              <a:rPr lang="en-US" sz="2400" dirty="0" smtClean="0">
                <a:latin typeface="Century Gothic" panose="020B0502020202020204" pitchFamily="34" charset="0"/>
              </a:rPr>
              <a:t> 8-12m </a:t>
            </a:r>
            <a:r>
              <a:rPr lang="en-US" sz="2400" dirty="0" err="1" smtClean="0">
                <a:latin typeface="Century Gothic" panose="020B0502020202020204" pitchFamily="34" charset="0"/>
              </a:rPr>
              <a:t>päässä</a:t>
            </a:r>
            <a:r>
              <a:rPr lang="en-US" sz="2400" dirty="0" smtClean="0">
                <a:latin typeface="Century Gothic" panose="020B0502020202020204" pitchFamily="34" charset="0"/>
              </a:rPr>
              <a:t>.</a:t>
            </a:r>
            <a:endParaRPr lang="en-US" sz="2400" dirty="0">
              <a:latin typeface="Century Gothic" panose="020B050202020202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endParaRPr lang="en-US" sz="2400" dirty="0">
              <a:latin typeface="Century Gothic" panose="020B050202020202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r>
              <a:rPr lang="en-US" sz="2400" dirty="0" err="1" smtClean="0">
                <a:latin typeface="Century Gothic" panose="020B0502020202020204" pitchFamily="34" charset="0"/>
              </a:rPr>
              <a:t>Mikäli</a:t>
            </a:r>
            <a:r>
              <a:rPr lang="en-US" sz="2400" dirty="0" smtClean="0">
                <a:latin typeface="Century Gothic" panose="020B0502020202020204" pitchFamily="34" charset="0"/>
              </a:rPr>
              <a:t> </a:t>
            </a:r>
            <a:r>
              <a:rPr lang="en-US" sz="2400" dirty="0" err="1" smtClean="0">
                <a:latin typeface="Century Gothic" panose="020B0502020202020204" pitchFamily="34" charset="0"/>
              </a:rPr>
              <a:t>esinen</a:t>
            </a:r>
            <a:r>
              <a:rPr lang="en-US" sz="2400" dirty="0" smtClean="0">
                <a:latin typeface="Century Gothic" panose="020B0502020202020204" pitchFamily="34" charset="0"/>
              </a:rPr>
              <a:t> on </a:t>
            </a:r>
            <a:r>
              <a:rPr lang="en-US" sz="2400" dirty="0" err="1" smtClean="0">
                <a:latin typeface="Century Gothic" panose="020B0502020202020204" pitchFamily="34" charset="0"/>
              </a:rPr>
              <a:t>heiton</a:t>
            </a:r>
            <a:r>
              <a:rPr lang="en-US" sz="2400" dirty="0" smtClean="0">
                <a:latin typeface="Century Gothic" panose="020B0502020202020204" pitchFamily="34" charset="0"/>
              </a:rPr>
              <a:t> </a:t>
            </a:r>
            <a:r>
              <a:rPr lang="en-US" sz="2400" dirty="0" err="1" smtClean="0">
                <a:latin typeface="Century Gothic" panose="020B0502020202020204" pitchFamily="34" charset="0"/>
              </a:rPr>
              <a:t>jälkeen</a:t>
            </a:r>
            <a:r>
              <a:rPr lang="en-US" sz="2400" dirty="0" smtClean="0">
                <a:latin typeface="Century Gothic" panose="020B0502020202020204" pitchFamily="34" charset="0"/>
              </a:rPr>
              <a:t> </a:t>
            </a:r>
            <a:r>
              <a:rPr lang="en-US" sz="2400" dirty="0" err="1" smtClean="0">
                <a:latin typeface="Century Gothic" panose="020B0502020202020204" pitchFamily="34" charset="0"/>
              </a:rPr>
              <a:t>liian</a:t>
            </a:r>
            <a:r>
              <a:rPr lang="en-US" sz="2400" dirty="0" smtClean="0">
                <a:latin typeface="Century Gothic" panose="020B0502020202020204" pitchFamily="34" charset="0"/>
              </a:rPr>
              <a:t> </a:t>
            </a:r>
            <a:r>
              <a:rPr lang="en-US" sz="2400" dirty="0" err="1" smtClean="0">
                <a:latin typeface="Century Gothic" panose="020B0502020202020204" pitchFamily="34" charset="0"/>
              </a:rPr>
              <a:t>lähellä</a:t>
            </a:r>
            <a:r>
              <a:rPr lang="en-US" sz="2400" dirty="0" smtClean="0">
                <a:latin typeface="Century Gothic" panose="020B0502020202020204" pitchFamily="34" charset="0"/>
              </a:rPr>
              <a:t> tai </a:t>
            </a:r>
            <a:r>
              <a:rPr lang="en-US" sz="2400" dirty="0" err="1" smtClean="0">
                <a:latin typeface="Century Gothic" panose="020B0502020202020204" pitchFamily="34" charset="0"/>
              </a:rPr>
              <a:t>pitkällä,voi</a:t>
            </a:r>
            <a:r>
              <a:rPr lang="en-US" sz="2400" dirty="0" smtClean="0">
                <a:latin typeface="Century Gothic" panose="020B0502020202020204" pitchFamily="34" charset="0"/>
              </a:rPr>
              <a:t> </a:t>
            </a:r>
            <a:r>
              <a:rPr lang="en-US" sz="2400" dirty="0" err="1" smtClean="0">
                <a:latin typeface="Century Gothic" panose="020B0502020202020204" pitchFamily="34" charset="0"/>
              </a:rPr>
              <a:t>esineen</a:t>
            </a:r>
            <a:r>
              <a:rPr lang="en-US" sz="2400" dirty="0" smtClean="0">
                <a:latin typeface="Century Gothic" panose="020B0502020202020204" pitchFamily="34" charset="0"/>
              </a:rPr>
              <a:t> </a:t>
            </a:r>
            <a:r>
              <a:rPr lang="en-US" sz="2400" dirty="0" err="1" smtClean="0">
                <a:latin typeface="Century Gothic" panose="020B0502020202020204" pitchFamily="34" charset="0"/>
              </a:rPr>
              <a:t>heittää</a:t>
            </a:r>
            <a:r>
              <a:rPr lang="en-US" sz="2400" dirty="0" smtClean="0">
                <a:latin typeface="Century Gothic" panose="020B0502020202020204" pitchFamily="34" charset="0"/>
              </a:rPr>
              <a:t> </a:t>
            </a:r>
            <a:r>
              <a:rPr lang="en-US" sz="2400" dirty="0" err="1" smtClean="0">
                <a:latin typeface="Century Gothic" panose="020B0502020202020204" pitchFamily="34" charset="0"/>
              </a:rPr>
              <a:t>uudelleen</a:t>
            </a:r>
            <a:r>
              <a:rPr lang="en-US" sz="2400" dirty="0" smtClean="0">
                <a:latin typeface="Century Gothic" panose="020B0502020202020204" pitchFamily="34" charset="0"/>
              </a:rPr>
              <a:t> </a:t>
            </a:r>
            <a:r>
              <a:rPr lang="en-US" sz="2400" dirty="0" err="1" smtClean="0">
                <a:latin typeface="Century Gothic" panose="020B0502020202020204" pitchFamily="34" charset="0"/>
              </a:rPr>
              <a:t>ilman</a:t>
            </a:r>
            <a:r>
              <a:rPr lang="en-US" sz="2400" dirty="0" smtClean="0">
                <a:latin typeface="Century Gothic" panose="020B0502020202020204" pitchFamily="34" charset="0"/>
              </a:rPr>
              <a:t> </a:t>
            </a:r>
            <a:r>
              <a:rPr lang="en-US" sz="2400" dirty="0" err="1" smtClean="0">
                <a:latin typeface="Century Gothic" panose="020B0502020202020204" pitchFamily="34" charset="0"/>
              </a:rPr>
              <a:t>vähennyksiä</a:t>
            </a:r>
            <a:r>
              <a:rPr lang="en-US" sz="2400" dirty="0" smtClean="0">
                <a:latin typeface="Century Gothic" panose="020B0502020202020204" pitchFamily="34" charset="0"/>
              </a:rPr>
              <a:t>. </a:t>
            </a:r>
            <a:r>
              <a:rPr lang="en-US" sz="2400" dirty="0" err="1" smtClean="0">
                <a:latin typeface="Century Gothic" panose="020B0502020202020204" pitchFamily="34" charset="0"/>
              </a:rPr>
              <a:t>Mikäli</a:t>
            </a:r>
            <a:r>
              <a:rPr lang="en-US" sz="2400" dirty="0" smtClean="0">
                <a:latin typeface="Century Gothic" panose="020B0502020202020204" pitchFamily="34" charset="0"/>
              </a:rPr>
              <a:t> </a:t>
            </a:r>
            <a:r>
              <a:rPr lang="en-US" sz="2400" dirty="0" err="1" smtClean="0">
                <a:latin typeface="Century Gothic" panose="020B0502020202020204" pitchFamily="34" charset="0"/>
              </a:rPr>
              <a:t>ohjaaja</a:t>
            </a:r>
            <a:r>
              <a:rPr lang="en-US" sz="2400" dirty="0" smtClean="0">
                <a:latin typeface="Century Gothic" panose="020B0502020202020204" pitchFamily="34" charset="0"/>
              </a:rPr>
              <a:t> </a:t>
            </a:r>
            <a:r>
              <a:rPr lang="en-US" sz="2400" dirty="0" err="1" smtClean="0">
                <a:latin typeface="Century Gothic" panose="020B0502020202020204" pitchFamily="34" charset="0"/>
              </a:rPr>
              <a:t>ei</a:t>
            </a:r>
            <a:r>
              <a:rPr lang="en-US" sz="2400" dirty="0" smtClean="0">
                <a:latin typeface="Century Gothic" panose="020B0502020202020204" pitchFamily="34" charset="0"/>
              </a:rPr>
              <a:t> </a:t>
            </a:r>
            <a:r>
              <a:rPr lang="en-US" sz="2400" dirty="0" err="1" smtClean="0">
                <a:latin typeface="Century Gothic" panose="020B0502020202020204" pitchFamily="34" charset="0"/>
              </a:rPr>
              <a:t>halua</a:t>
            </a:r>
            <a:r>
              <a:rPr lang="en-US" sz="2400" dirty="0" smtClean="0">
                <a:latin typeface="Century Gothic" panose="020B0502020202020204" pitchFamily="34" charset="0"/>
              </a:rPr>
              <a:t> </a:t>
            </a:r>
            <a:r>
              <a:rPr lang="en-US" sz="2400" dirty="0" err="1" smtClean="0">
                <a:latin typeface="Century Gothic" panose="020B0502020202020204" pitchFamily="34" charset="0"/>
              </a:rPr>
              <a:t>heittää</a:t>
            </a:r>
            <a:r>
              <a:rPr lang="en-US" sz="2400" dirty="0" smtClean="0">
                <a:latin typeface="Century Gothic" panose="020B0502020202020204" pitchFamily="34" charset="0"/>
              </a:rPr>
              <a:t> </a:t>
            </a:r>
            <a:r>
              <a:rPr lang="en-US" sz="2400" dirty="0" err="1" smtClean="0">
                <a:latin typeface="Century Gothic" panose="020B0502020202020204" pitchFamily="34" charset="0"/>
              </a:rPr>
              <a:t>uudelle</a:t>
            </a:r>
            <a:r>
              <a:rPr lang="en-US" sz="2400" dirty="0" smtClean="0">
                <a:latin typeface="Century Gothic" panose="020B0502020202020204" pitchFamily="34" charset="0"/>
              </a:rPr>
              <a:t>, on like </a:t>
            </a:r>
            <a:r>
              <a:rPr lang="en-US" sz="2400" dirty="0" err="1" smtClean="0">
                <a:latin typeface="Century Gothic" panose="020B0502020202020204" pitchFamily="34" charset="0"/>
              </a:rPr>
              <a:t>arvioitava</a:t>
            </a:r>
            <a:r>
              <a:rPr lang="en-US" sz="2400" dirty="0" smtClean="0">
                <a:latin typeface="Century Gothic" panose="020B0502020202020204" pitchFamily="34" charset="0"/>
              </a:rPr>
              <a:t> </a:t>
            </a:r>
            <a:r>
              <a:rPr lang="en-US" sz="2400" dirty="0" err="1" smtClean="0">
                <a:latin typeface="Century Gothic" panose="020B0502020202020204" pitchFamily="34" charset="0"/>
              </a:rPr>
              <a:t>korkeintaan</a:t>
            </a:r>
            <a:r>
              <a:rPr lang="en-US" sz="2400" dirty="0" smtClean="0">
                <a:latin typeface="Century Gothic" panose="020B0502020202020204" pitchFamily="34" charset="0"/>
              </a:rPr>
              <a:t> </a:t>
            </a:r>
            <a:r>
              <a:rPr lang="en-US" sz="2400" dirty="0" err="1" smtClean="0">
                <a:latin typeface="Century Gothic" panose="020B0502020202020204" pitchFamily="34" charset="0"/>
              </a:rPr>
              <a:t>Hyväksi</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935CC262-6D03-0839-68FA-66DA042721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29422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DD0084A3-000D-38DE-EF43-3A4EB918EF2B}"/>
              </a:ext>
            </a:extLst>
          </p:cNvPr>
          <p:cNvSpPr>
            <a:spLocks noGrp="1"/>
          </p:cNvSpPr>
          <p:nvPr>
            <p:ph type="title"/>
          </p:nvPr>
        </p:nvSpPr>
        <p:spPr>
          <a:xfrm>
            <a:off x="1234441" y="1201722"/>
            <a:ext cx="3491016" cy="4963687"/>
          </a:xfrm>
        </p:spPr>
        <p:txBody>
          <a:bodyPr anchor="ctr">
            <a:normAutofit/>
          </a:bodyPr>
          <a:lstStyle/>
          <a:p>
            <a:r>
              <a:rPr lang="en-US" sz="4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Hyppynouto</a:t>
            </a:r>
            <a:r>
              <a:rPr lang="en-US" sz="40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ja </a:t>
            </a:r>
            <a:r>
              <a:rPr lang="en-US" sz="4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estenouto</a:t>
            </a:r>
            <a:endParaRPr lang="en-US" sz="4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7A75108C-77F7-AF21-6DDF-9E0A81B62836}"/>
              </a:ext>
            </a:extLst>
          </p:cNvPr>
          <p:cNvSpPr>
            <a:spLocks noGrp="1"/>
          </p:cNvSpPr>
          <p:nvPr>
            <p:ph idx="1"/>
          </p:nvPr>
        </p:nvSpPr>
        <p:spPr>
          <a:xfrm>
            <a:off x="5115208" y="253496"/>
            <a:ext cx="6131530" cy="6409853"/>
          </a:xfrm>
        </p:spPr>
        <p:txBody>
          <a:bodyPr anchor="ctr">
            <a:normAutofit/>
          </a:bodyPr>
          <a:lstStyle/>
          <a:p>
            <a:pPr marL="0" indent="0">
              <a:spcBef>
                <a:spcPts val="0"/>
              </a:spcBef>
              <a:spcAft>
                <a:spcPts val="0"/>
              </a:spcAft>
              <a:buNone/>
            </a:pPr>
            <a:r>
              <a:rPr lang="en-US" sz="2800" dirty="0" err="1" smtClean="0">
                <a:latin typeface="Century Gothic" panose="020B0502020202020204" pitchFamily="34" charset="0"/>
              </a:rPr>
              <a:t>Liike</a:t>
            </a:r>
            <a:r>
              <a:rPr lang="en-US" sz="2800" dirty="0" smtClean="0">
                <a:latin typeface="Century Gothic" panose="020B0502020202020204" pitchFamily="34" charset="0"/>
              </a:rPr>
              <a:t> on </a:t>
            </a:r>
            <a:r>
              <a:rPr lang="en-US" sz="2800" dirty="0" err="1" smtClean="0">
                <a:latin typeface="Century Gothic" panose="020B0502020202020204" pitchFamily="34" charset="0"/>
              </a:rPr>
              <a:t>jaettu</a:t>
            </a:r>
            <a:r>
              <a:rPr lang="en-US" sz="2800" dirty="0" smtClean="0">
                <a:latin typeface="Century Gothic" panose="020B0502020202020204" pitchFamily="34" charset="0"/>
              </a:rPr>
              <a:t> </a:t>
            </a:r>
            <a:r>
              <a:rPr lang="en-US" sz="2800" dirty="0" err="1" smtClean="0">
                <a:latin typeface="Century Gothic" panose="020B0502020202020204" pitchFamily="34" charset="0"/>
              </a:rPr>
              <a:t>kolmeen</a:t>
            </a:r>
            <a:r>
              <a:rPr lang="en-US" sz="2800" dirty="0" smtClean="0">
                <a:latin typeface="Century Gothic" panose="020B0502020202020204" pitchFamily="34" charset="0"/>
              </a:rPr>
              <a:t> </a:t>
            </a:r>
            <a:r>
              <a:rPr lang="en-US" sz="2800" dirty="0" err="1" smtClean="0">
                <a:latin typeface="Century Gothic" panose="020B0502020202020204" pitchFamily="34" charset="0"/>
              </a:rPr>
              <a:t>osaan</a:t>
            </a:r>
            <a:r>
              <a:rPr lang="en-US" sz="2800" dirty="0" smtClean="0">
                <a:latin typeface="Century Gothic" panose="020B0502020202020204" pitchFamily="34" charset="0"/>
              </a:rPr>
              <a:t>:</a:t>
            </a:r>
            <a:endParaRPr lang="en-US" sz="2800" dirty="0">
              <a:latin typeface="Century Gothic" panose="020B0502020202020204" pitchFamily="34" charset="0"/>
            </a:endParaRPr>
          </a:p>
          <a:p>
            <a:pPr marL="0" indent="0">
              <a:spcBef>
                <a:spcPts val="0"/>
              </a:spcBef>
              <a:spcAft>
                <a:spcPts val="0"/>
              </a:spcAft>
              <a:buNone/>
            </a:pPr>
            <a:endParaRPr lang="en-US" sz="2800" dirty="0">
              <a:latin typeface="Century Gothic" panose="020B0502020202020204" pitchFamily="34" charset="0"/>
            </a:endParaRPr>
          </a:p>
          <a:p>
            <a:pPr marL="514350" indent="-514350">
              <a:spcBef>
                <a:spcPts val="0"/>
              </a:spcBef>
              <a:spcAft>
                <a:spcPts val="0"/>
              </a:spcAft>
              <a:buClr>
                <a:srgbClr val="92D050"/>
              </a:buClr>
              <a:buSzPct val="100000"/>
              <a:buFont typeface="+mj-lt"/>
              <a:buAutoNum type="arabicPeriod"/>
            </a:pPr>
            <a:r>
              <a:rPr lang="en-US" sz="2800" dirty="0" err="1" smtClean="0">
                <a:latin typeface="Century Gothic" panose="020B0502020202020204" pitchFamily="34" charset="0"/>
              </a:rPr>
              <a:t>Menohyppy</a:t>
            </a:r>
            <a:r>
              <a:rPr lang="en-US" sz="2800" dirty="0" smtClean="0">
                <a:latin typeface="Century Gothic" panose="020B0502020202020204" pitchFamily="34" charset="0"/>
              </a:rPr>
              <a:t>         </a:t>
            </a:r>
            <a:r>
              <a:rPr lang="en-US" sz="2800" dirty="0">
                <a:latin typeface="Century Gothic" panose="020B0502020202020204" pitchFamily="34" charset="0"/>
              </a:rPr>
              <a:t>5 points</a:t>
            </a:r>
          </a:p>
          <a:p>
            <a:pPr marL="514350" indent="-514350">
              <a:spcBef>
                <a:spcPts val="0"/>
              </a:spcBef>
              <a:spcAft>
                <a:spcPts val="0"/>
              </a:spcAft>
              <a:buClr>
                <a:srgbClr val="92D050"/>
              </a:buClr>
              <a:buSzPct val="100000"/>
              <a:buFont typeface="+mj-lt"/>
              <a:buAutoNum type="arabicPeriod"/>
            </a:pPr>
            <a:r>
              <a:rPr lang="en-US" sz="2800" dirty="0" err="1" smtClean="0">
                <a:latin typeface="Century Gothic" panose="020B0502020202020204" pitchFamily="34" charset="0"/>
              </a:rPr>
              <a:t>Nouto</a:t>
            </a:r>
            <a:r>
              <a:rPr lang="en-US" sz="2800" dirty="0" smtClean="0">
                <a:latin typeface="Century Gothic" panose="020B0502020202020204" pitchFamily="34" charset="0"/>
              </a:rPr>
              <a:t>           </a:t>
            </a:r>
            <a:r>
              <a:rPr lang="en-US" sz="2800" dirty="0" smtClean="0">
                <a:latin typeface="Century Gothic" panose="020B0502020202020204" pitchFamily="34" charset="0"/>
              </a:rPr>
              <a:t>        </a:t>
            </a:r>
            <a:r>
              <a:rPr lang="en-US" sz="2800" dirty="0">
                <a:latin typeface="Century Gothic" panose="020B0502020202020204" pitchFamily="34" charset="0"/>
              </a:rPr>
              <a:t>5 points</a:t>
            </a:r>
          </a:p>
          <a:p>
            <a:pPr marL="514350" indent="-514350">
              <a:spcBef>
                <a:spcPts val="0"/>
              </a:spcBef>
              <a:spcAft>
                <a:spcPts val="0"/>
              </a:spcAft>
              <a:buClr>
                <a:srgbClr val="92D050"/>
              </a:buClr>
              <a:buSzPct val="100000"/>
              <a:buFont typeface="+mj-lt"/>
              <a:buAutoNum type="arabicPeriod"/>
            </a:pPr>
            <a:r>
              <a:rPr lang="en-US" sz="2800" dirty="0" err="1" smtClean="0">
                <a:latin typeface="Century Gothic" panose="020B0502020202020204" pitchFamily="34" charset="0"/>
              </a:rPr>
              <a:t>Paluuhyppy</a:t>
            </a:r>
            <a:r>
              <a:rPr lang="en-US" sz="2800" dirty="0" smtClean="0">
                <a:latin typeface="Century Gothic" panose="020B0502020202020204" pitchFamily="34" charset="0"/>
              </a:rPr>
              <a:t>      </a:t>
            </a:r>
            <a:r>
              <a:rPr lang="en-US" sz="2800" dirty="0">
                <a:latin typeface="Century Gothic" panose="020B0502020202020204" pitchFamily="34" charset="0"/>
              </a:rPr>
              <a:t>5 points</a:t>
            </a:r>
          </a:p>
          <a:p>
            <a:pPr marL="0" indent="0">
              <a:spcBef>
                <a:spcPts val="0"/>
              </a:spcBef>
              <a:spcAft>
                <a:spcPts val="0"/>
              </a:spcAft>
              <a:buNone/>
            </a:pPr>
            <a:endParaRPr lang="en-US" sz="2800" dirty="0">
              <a:latin typeface="Century Gothic" panose="020B0502020202020204" pitchFamily="34" charset="0"/>
            </a:endParaRPr>
          </a:p>
          <a:p>
            <a:pPr marL="0" indent="0">
              <a:spcBef>
                <a:spcPts val="0"/>
              </a:spcBef>
              <a:spcAft>
                <a:spcPts val="0"/>
              </a:spcAft>
              <a:buNone/>
            </a:pPr>
            <a:r>
              <a:rPr lang="en-US" sz="2800" dirty="0" err="1" smtClean="0">
                <a:latin typeface="Century Gothic" panose="020B0502020202020204" pitchFamily="34" charset="0"/>
              </a:rPr>
              <a:t>Hyppy</a:t>
            </a:r>
            <a:r>
              <a:rPr lang="en-US" sz="2800" dirty="0" smtClean="0">
                <a:latin typeface="Century Gothic" panose="020B0502020202020204" pitchFamily="34" charset="0"/>
              </a:rPr>
              <a:t> ja </a:t>
            </a:r>
            <a:r>
              <a:rPr lang="en-US" sz="2800" dirty="0" err="1" smtClean="0">
                <a:latin typeface="Century Gothic" panose="020B0502020202020204" pitchFamily="34" charset="0"/>
              </a:rPr>
              <a:t>tuominen</a:t>
            </a:r>
            <a:r>
              <a:rPr lang="en-US" sz="2800" dirty="0" smtClean="0">
                <a:latin typeface="Century Gothic" panose="020B0502020202020204" pitchFamily="34" charset="0"/>
              </a:rPr>
              <a:t> on </a:t>
            </a:r>
            <a:r>
              <a:rPr lang="en-US" sz="2800" dirty="0" err="1" smtClean="0">
                <a:latin typeface="Century Gothic" panose="020B0502020202020204" pitchFamily="34" charset="0"/>
              </a:rPr>
              <a:t>esitettävä</a:t>
            </a:r>
            <a:r>
              <a:rPr lang="en-US" sz="2800" dirty="0" smtClean="0">
                <a:latin typeface="Century Gothic" panose="020B0502020202020204" pitchFamily="34" charset="0"/>
              </a:rPr>
              <a:t>, </a:t>
            </a:r>
            <a:r>
              <a:rPr lang="en-US" sz="2800" dirty="0" err="1" smtClean="0">
                <a:latin typeface="Century Gothic" panose="020B0502020202020204" pitchFamily="34" charset="0"/>
              </a:rPr>
              <a:t>jotta</a:t>
            </a:r>
            <a:r>
              <a:rPr lang="en-US" sz="2800" dirty="0" smtClean="0">
                <a:latin typeface="Century Gothic" panose="020B0502020202020204" pitchFamily="34" charset="0"/>
              </a:rPr>
              <a:t> </a:t>
            </a:r>
            <a:r>
              <a:rPr lang="en-US" sz="2800" dirty="0" err="1" smtClean="0">
                <a:latin typeface="Century Gothic" panose="020B0502020202020204" pitchFamily="34" charset="0"/>
              </a:rPr>
              <a:t>liikkeen</a:t>
            </a:r>
            <a:r>
              <a:rPr lang="en-US" sz="2800" dirty="0" smtClean="0">
                <a:latin typeface="Century Gothic" panose="020B0502020202020204" pitchFamily="34" charset="0"/>
              </a:rPr>
              <a:t> </a:t>
            </a:r>
            <a:r>
              <a:rPr lang="en-US" sz="2800" dirty="0" err="1" smtClean="0">
                <a:latin typeface="Century Gothic" panose="020B0502020202020204" pitchFamily="34" charset="0"/>
              </a:rPr>
              <a:t>voi</a:t>
            </a:r>
            <a:r>
              <a:rPr lang="en-US" sz="2800" dirty="0" smtClean="0">
                <a:latin typeface="Century Gothic" panose="020B0502020202020204" pitchFamily="34" charset="0"/>
              </a:rPr>
              <a:t> </a:t>
            </a:r>
            <a:r>
              <a:rPr lang="en-US" sz="2800" dirty="0" err="1" smtClean="0">
                <a:latin typeface="Century Gothic" panose="020B0502020202020204" pitchFamily="34" charset="0"/>
              </a:rPr>
              <a:t>arvostella</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62FB3958-F10D-CC3E-169B-5D0769BF65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611401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79EF3CC-0C58-E264-0078-49C7BA078499}"/>
              </a:ext>
            </a:extLst>
          </p:cNvPr>
          <p:cNvSpPr>
            <a:spLocks noGrp="1"/>
          </p:cNvSpPr>
          <p:nvPr>
            <p:ph type="title"/>
          </p:nvPr>
        </p:nvSpPr>
        <p:spPr>
          <a:xfrm>
            <a:off x="1518412" y="1201723"/>
            <a:ext cx="3133750" cy="4454554"/>
          </a:xfrm>
        </p:spPr>
        <p:txBody>
          <a:bodyPr anchor="ctr">
            <a:normAutofit/>
          </a:bodyPr>
          <a:lstStyle/>
          <a:p>
            <a:r>
              <a:rPr lang="en-US"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Etäisyys</a:t>
            </a:r>
            <a:r>
              <a:rPr lang="en-US" sz="48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48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esteestä</a:t>
            </a:r>
            <a:endParaRPr lang="en-US"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EF4914C2-71C6-DC5C-6C3A-1231F33524E2}"/>
              </a:ext>
            </a:extLst>
          </p:cNvPr>
          <p:cNvSpPr>
            <a:spLocks noGrp="1"/>
          </p:cNvSpPr>
          <p:nvPr>
            <p:ph idx="1"/>
          </p:nvPr>
        </p:nvSpPr>
        <p:spPr>
          <a:xfrm>
            <a:off x="5454362" y="688063"/>
            <a:ext cx="6025432" cy="5758004"/>
          </a:xfrm>
        </p:spPr>
        <p:txBody>
          <a:bodyPr anchor="ctr">
            <a:normAutofit lnSpcReduction="10000"/>
          </a:bodyPr>
          <a:lstStyle/>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Minimi</a:t>
            </a:r>
            <a:r>
              <a:rPr lang="en-US" sz="2800" dirty="0" smtClean="0">
                <a:latin typeface="Century Gothic" panose="020B0502020202020204" pitchFamily="34" charset="0"/>
              </a:rPr>
              <a:t> </a:t>
            </a:r>
            <a:r>
              <a:rPr lang="en-US" sz="2800" dirty="0" err="1" smtClean="0">
                <a:latin typeface="Century Gothic" panose="020B0502020202020204" pitchFamily="34" charset="0"/>
              </a:rPr>
              <a:t>etäisyys</a:t>
            </a:r>
            <a:r>
              <a:rPr lang="en-US" sz="2800" dirty="0" smtClean="0">
                <a:latin typeface="Century Gothic" panose="020B0502020202020204" pitchFamily="34" charset="0"/>
              </a:rPr>
              <a:t> on 4m.</a:t>
            </a:r>
            <a:endParaRPr lang="en-US" sz="2800" dirty="0">
              <a:latin typeface="Century Gothic" panose="020B0502020202020204" pitchFamily="34" charset="0"/>
            </a:endParaRPr>
          </a:p>
          <a:p>
            <a:pPr marL="0" indent="0">
              <a:lnSpc>
                <a:spcPct val="110000"/>
              </a:lnSpc>
              <a:buClr>
                <a:srgbClr val="92D050"/>
              </a:buClr>
              <a:buSzPct val="60000"/>
              <a:buNone/>
            </a:pPr>
            <a:endParaRPr lang="en-US" sz="2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Pidempi</a:t>
            </a:r>
            <a:r>
              <a:rPr lang="en-US" sz="2800" dirty="0" smtClean="0">
                <a:latin typeface="Century Gothic" panose="020B0502020202020204" pitchFamily="34" charset="0"/>
              </a:rPr>
              <a:t> </a:t>
            </a:r>
            <a:r>
              <a:rPr lang="en-US" sz="2800" dirty="0" err="1" smtClean="0">
                <a:latin typeface="Century Gothic" panose="020B0502020202020204" pitchFamily="34" charset="0"/>
              </a:rPr>
              <a:t>etäisyys</a:t>
            </a:r>
            <a:r>
              <a:rPr lang="en-US" sz="2800" dirty="0" smtClean="0">
                <a:latin typeface="Century Gothic" panose="020B0502020202020204" pitchFamily="34" charset="0"/>
              </a:rPr>
              <a:t> </a:t>
            </a:r>
            <a:r>
              <a:rPr lang="en-US" sz="2800" dirty="0" err="1" smtClean="0">
                <a:latin typeface="Century Gothic" panose="020B0502020202020204" pitchFamily="34" charset="0"/>
              </a:rPr>
              <a:t>ei</a:t>
            </a:r>
            <a:r>
              <a:rPr lang="en-US" sz="2800" dirty="0" smtClean="0">
                <a:latin typeface="Century Gothic" panose="020B0502020202020204" pitchFamily="34" charset="0"/>
              </a:rPr>
              <a:t> ole </a:t>
            </a:r>
            <a:r>
              <a:rPr lang="en-US" sz="2800" dirty="0" err="1" smtClean="0">
                <a:latin typeface="Century Gothic" panose="020B0502020202020204" pitchFamily="34" charset="0"/>
              </a:rPr>
              <a:t>virhe</a:t>
            </a:r>
            <a:r>
              <a:rPr lang="en-US" sz="2800" dirty="0" smtClean="0">
                <a:latin typeface="Century Gothic" panose="020B0502020202020204" pitchFamily="34" charset="0"/>
              </a:rPr>
              <a:t>.</a:t>
            </a:r>
            <a:endParaRPr lang="en-US" sz="2800" dirty="0">
              <a:latin typeface="Century Gothic" panose="020B0502020202020204" pitchFamily="34" charset="0"/>
            </a:endParaRPr>
          </a:p>
          <a:p>
            <a:pPr marL="0" indent="0">
              <a:lnSpc>
                <a:spcPct val="110000"/>
              </a:lnSpc>
              <a:buClr>
                <a:srgbClr val="92D050"/>
              </a:buClr>
              <a:buSzPct val="60000"/>
              <a:buNone/>
            </a:pPr>
            <a:endParaRPr lang="en-US" sz="2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800" dirty="0">
                <a:latin typeface="Century Gothic" panose="020B0502020202020204" pitchFamily="34" charset="0"/>
              </a:rPr>
              <a:t>If the dummy is not correct - a repeat of the throw is allowed after consultation with the LR. If he stands on a devaluation, he goes after (about 2 m) the exercise is to be evaluated with 0.</a:t>
            </a:r>
          </a:p>
        </p:txBody>
      </p:sp>
      <p:pic>
        <p:nvPicPr>
          <p:cNvPr id="4" name="Immagine 3">
            <a:extLst>
              <a:ext uri="{FF2B5EF4-FFF2-40B4-BE49-F238E27FC236}">
                <a16:creationId xmlns:a16="http://schemas.microsoft.com/office/drawing/2014/main" xmlns="" id="{72F7BEDA-377F-DEA6-3227-316A5FA55C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124393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1C5AAE19-1E40-212F-2CF9-26C34F764E3F}"/>
              </a:ext>
            </a:extLst>
          </p:cNvPr>
          <p:cNvSpPr>
            <a:spLocks noGrp="1"/>
          </p:cNvSpPr>
          <p:nvPr>
            <p:ph type="title"/>
          </p:nvPr>
        </p:nvSpPr>
        <p:spPr>
          <a:xfrm>
            <a:off x="1097280" y="1201723"/>
            <a:ext cx="3554882" cy="4454554"/>
          </a:xfrm>
        </p:spPr>
        <p:txBody>
          <a:bodyPr anchor="ctr">
            <a:normAutofit/>
          </a:bodyPr>
          <a:lstStyle/>
          <a:p>
            <a:r>
              <a:rPr lang="en-GB" sz="4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Hyppynouto</a:t>
            </a:r>
            <a:endParaRPr lang="en-GB" sz="4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721339BF-995C-00E2-5E90-000CCE5026E7}"/>
              </a:ext>
            </a:extLst>
          </p:cNvPr>
          <p:cNvSpPr>
            <a:spLocks noGrp="1"/>
          </p:cNvSpPr>
          <p:nvPr>
            <p:ph idx="1"/>
          </p:nvPr>
        </p:nvSpPr>
        <p:spPr>
          <a:xfrm>
            <a:off x="5052284" y="226336"/>
            <a:ext cx="6218827" cy="6201623"/>
          </a:xfrm>
        </p:spPr>
        <p:txBody>
          <a:bodyPr anchor="ctr">
            <a:normAutofit fontScale="92500"/>
          </a:bodyPr>
          <a:lstStyle/>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Mikäli</a:t>
            </a:r>
            <a:r>
              <a:rPr lang="en-US" sz="2800" dirty="0" smtClean="0">
                <a:latin typeface="Century Gothic" panose="020B0502020202020204" pitchFamily="34" charset="0"/>
              </a:rPr>
              <a:t> </a:t>
            </a:r>
            <a:r>
              <a:rPr lang="en-US" sz="2800" dirty="0" err="1" smtClean="0">
                <a:latin typeface="Century Gothic" panose="020B0502020202020204" pitchFamily="34" charset="0"/>
              </a:rPr>
              <a:t>koira</a:t>
            </a:r>
            <a:r>
              <a:rPr lang="en-US" sz="2800" dirty="0" smtClean="0">
                <a:latin typeface="Century Gothic" panose="020B0502020202020204" pitchFamily="34" charset="0"/>
              </a:rPr>
              <a:t> </a:t>
            </a:r>
            <a:r>
              <a:rPr lang="en-US" sz="2800" dirty="0" err="1" smtClean="0">
                <a:latin typeface="Century Gothic" panose="020B0502020202020204" pitchFamily="34" charset="0"/>
              </a:rPr>
              <a:t>kaataa</a:t>
            </a:r>
            <a:r>
              <a:rPr lang="en-US" sz="2800" dirty="0" smtClean="0">
                <a:latin typeface="Century Gothic" panose="020B0502020202020204" pitchFamily="34" charset="0"/>
              </a:rPr>
              <a:t> </a:t>
            </a:r>
            <a:r>
              <a:rPr lang="en-US" sz="2800" dirty="0" err="1" smtClean="0">
                <a:latin typeface="Century Gothic" panose="020B0502020202020204" pitchFamily="34" charset="0"/>
              </a:rPr>
              <a:t>menohypyssä</a:t>
            </a:r>
            <a:r>
              <a:rPr lang="en-US" sz="2800" dirty="0" smtClean="0">
                <a:latin typeface="Century Gothic" panose="020B0502020202020204" pitchFamily="34" charset="0"/>
              </a:rPr>
              <a:t> </a:t>
            </a:r>
            <a:r>
              <a:rPr lang="en-US" sz="2800" dirty="0" err="1" smtClean="0">
                <a:latin typeface="Century Gothic" panose="020B0502020202020204" pitchFamily="34" charset="0"/>
              </a:rPr>
              <a:t>esteen</a:t>
            </a:r>
            <a:r>
              <a:rPr lang="en-US" sz="2800" dirty="0" smtClean="0">
                <a:latin typeface="Century Gothic" panose="020B0502020202020204" pitchFamily="34" charset="0"/>
              </a:rPr>
              <a:t>, </a:t>
            </a:r>
            <a:r>
              <a:rPr lang="en-US" sz="2800" dirty="0" err="1" smtClean="0">
                <a:latin typeface="Century Gothic" panose="020B0502020202020204" pitchFamily="34" charset="0"/>
              </a:rPr>
              <a:t>mutta</a:t>
            </a:r>
            <a:r>
              <a:rPr lang="en-US" sz="2800" dirty="0" smtClean="0">
                <a:latin typeface="Century Gothic" panose="020B0502020202020204" pitchFamily="34" charset="0"/>
              </a:rPr>
              <a:t> </a:t>
            </a:r>
            <a:r>
              <a:rPr lang="en-US" sz="2800" dirty="0" err="1" smtClean="0">
                <a:latin typeface="Century Gothic" panose="020B0502020202020204" pitchFamily="34" charset="0"/>
              </a:rPr>
              <a:t>tuo</a:t>
            </a:r>
            <a:r>
              <a:rPr lang="en-US" sz="2800" dirty="0" smtClean="0">
                <a:latin typeface="Century Gothic" panose="020B0502020202020204" pitchFamily="34" charset="0"/>
              </a:rPr>
              <a:t> </a:t>
            </a:r>
            <a:r>
              <a:rPr lang="en-US" sz="2800" dirty="0" err="1" smtClean="0">
                <a:latin typeface="Century Gothic" panose="020B0502020202020204" pitchFamily="34" charset="0"/>
              </a:rPr>
              <a:t>esineen</a:t>
            </a:r>
            <a:r>
              <a:rPr lang="en-US" sz="2800" dirty="0" smtClean="0">
                <a:latin typeface="Century Gothic" panose="020B0502020202020204" pitchFamily="34" charset="0"/>
              </a:rPr>
              <a:t> </a:t>
            </a:r>
            <a:r>
              <a:rPr lang="en-US" sz="2800" dirty="0" err="1" smtClean="0">
                <a:latin typeface="Century Gothic" panose="020B0502020202020204" pitchFamily="34" charset="0"/>
              </a:rPr>
              <a:t>kaatuneen</a:t>
            </a:r>
            <a:r>
              <a:rPr lang="en-US" sz="2800" dirty="0" smtClean="0">
                <a:latin typeface="Century Gothic" panose="020B0502020202020204" pitchFamily="34" charset="0"/>
              </a:rPr>
              <a:t> esteem </a:t>
            </a:r>
            <a:r>
              <a:rPr lang="en-US" sz="2800" dirty="0" err="1" smtClean="0">
                <a:latin typeface="Century Gothic" panose="020B0502020202020204" pitchFamily="34" charset="0"/>
              </a:rPr>
              <a:t>yli</a:t>
            </a:r>
            <a:r>
              <a:rPr lang="en-US" sz="2800" dirty="0" smtClean="0">
                <a:latin typeface="Century Gothic" panose="020B0502020202020204" pitchFamily="34" charset="0"/>
              </a:rPr>
              <a:t>, </a:t>
            </a:r>
            <a:r>
              <a:rPr lang="en-US" sz="2800" dirty="0" err="1" smtClean="0">
                <a:latin typeface="Century Gothic" panose="020B0502020202020204" pitchFamily="34" charset="0"/>
              </a:rPr>
              <a:t>niin</a:t>
            </a:r>
            <a:r>
              <a:rPr lang="en-US" sz="2800" dirty="0" smtClean="0">
                <a:latin typeface="Century Gothic" panose="020B0502020202020204" pitchFamily="34" charset="0"/>
              </a:rPr>
              <a:t> like on </a:t>
            </a:r>
            <a:r>
              <a:rPr lang="en-US" sz="2800" dirty="0" err="1" smtClean="0">
                <a:latin typeface="Century Gothic" panose="020B0502020202020204" pitchFamily="34" charset="0"/>
              </a:rPr>
              <a:t>uusittava</a:t>
            </a:r>
            <a:r>
              <a:rPr lang="en-US" sz="2800" dirty="0" smtClean="0">
                <a:latin typeface="Century Gothic" panose="020B0502020202020204" pitchFamily="34" charset="0"/>
              </a:rPr>
              <a:t>.</a:t>
            </a:r>
            <a:endParaRPr lang="en-US" sz="2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Uusinnassa</a:t>
            </a:r>
            <a:r>
              <a:rPr lang="en-US" sz="2800" dirty="0" smtClean="0">
                <a:latin typeface="Century Gothic" panose="020B0502020202020204" pitchFamily="34" charset="0"/>
              </a:rPr>
              <a:t> </a:t>
            </a:r>
            <a:r>
              <a:rPr lang="en-US" sz="2800" dirty="0" err="1" smtClean="0">
                <a:latin typeface="Century Gothic" panose="020B0502020202020204" pitchFamily="34" charset="0"/>
              </a:rPr>
              <a:t>ei</a:t>
            </a:r>
            <a:r>
              <a:rPr lang="en-US" sz="2800" dirty="0" smtClean="0">
                <a:latin typeface="Century Gothic" panose="020B0502020202020204" pitchFamily="34" charset="0"/>
              </a:rPr>
              <a:t> </a:t>
            </a:r>
            <a:r>
              <a:rPr lang="en-US" sz="2800" dirty="0" err="1" smtClean="0">
                <a:latin typeface="Century Gothic" panose="020B0502020202020204" pitchFamily="34" charset="0"/>
              </a:rPr>
              <a:t>huomioida</a:t>
            </a:r>
            <a:r>
              <a:rPr lang="en-US" sz="2800" dirty="0" smtClean="0">
                <a:latin typeface="Century Gothic" panose="020B0502020202020204" pitchFamily="34" charset="0"/>
              </a:rPr>
              <a:t> </a:t>
            </a:r>
            <a:r>
              <a:rPr lang="en-US" sz="2800" dirty="0" err="1" smtClean="0">
                <a:latin typeface="Century Gothic" panose="020B0502020202020204" pitchFamily="34" charset="0"/>
              </a:rPr>
              <a:t>menohyppyä</a:t>
            </a:r>
            <a:r>
              <a:rPr lang="en-US" sz="2800" dirty="0" smtClean="0">
                <a:latin typeface="Century Gothic" panose="020B0502020202020204" pitchFamily="34" charset="0"/>
              </a:rPr>
              <a:t> </a:t>
            </a:r>
            <a:r>
              <a:rPr lang="en-US" sz="2800" dirty="0" err="1" smtClean="0">
                <a:latin typeface="Century Gothic" panose="020B0502020202020204" pitchFamily="34" charset="0"/>
              </a:rPr>
              <a:t>vaan</a:t>
            </a:r>
            <a:r>
              <a:rPr lang="en-US" sz="2800" dirty="0" smtClean="0">
                <a:latin typeface="Century Gothic" panose="020B0502020202020204" pitchFamily="34" charset="0"/>
              </a:rPr>
              <a:t> se </a:t>
            </a:r>
            <a:r>
              <a:rPr lang="en-US" sz="2800" dirty="0" err="1" smtClean="0">
                <a:latin typeface="Century Gothic" panose="020B0502020202020204" pitchFamily="34" charset="0"/>
              </a:rPr>
              <a:t>arvostellaan</a:t>
            </a:r>
            <a:r>
              <a:rPr lang="en-US" sz="2800" dirty="0" smtClean="0">
                <a:latin typeface="Century Gothic" panose="020B0502020202020204" pitchFamily="34" charset="0"/>
              </a:rPr>
              <a:t> -5 </a:t>
            </a:r>
            <a:r>
              <a:rPr lang="en-US" sz="2800" dirty="0" err="1" smtClean="0">
                <a:latin typeface="Century Gothic" panose="020B0502020202020204" pitchFamily="34" charset="0"/>
              </a:rPr>
              <a:t>pistettä</a:t>
            </a:r>
            <a:r>
              <a:rPr lang="en-US" sz="2800" dirty="0" smtClean="0">
                <a:latin typeface="Century Gothic" panose="020B0502020202020204" pitchFamily="34" charset="0"/>
              </a:rPr>
              <a:t>.</a:t>
            </a:r>
            <a:endParaRPr lang="en-US" sz="2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endParaRPr lang="en-US" sz="2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Uusinnassa</a:t>
            </a:r>
            <a:r>
              <a:rPr lang="en-US" sz="2800" dirty="0" smtClean="0">
                <a:latin typeface="Century Gothic" panose="020B0502020202020204" pitchFamily="34" charset="0"/>
              </a:rPr>
              <a:t> </a:t>
            </a:r>
            <a:r>
              <a:rPr lang="en-US" sz="2800" dirty="0" err="1" smtClean="0">
                <a:latin typeface="Century Gothic" panose="020B0502020202020204" pitchFamily="34" charset="0"/>
              </a:rPr>
              <a:t>arvostellaan</a:t>
            </a:r>
            <a:r>
              <a:rPr lang="en-US" sz="2800" dirty="0" smtClean="0">
                <a:latin typeface="Century Gothic" panose="020B0502020202020204" pitchFamily="34" charset="0"/>
              </a:rPr>
              <a:t> </a:t>
            </a:r>
            <a:r>
              <a:rPr lang="en-US" sz="2800" dirty="0" err="1" smtClean="0">
                <a:latin typeface="Century Gothic" panose="020B0502020202020204" pitchFamily="34" charset="0"/>
              </a:rPr>
              <a:t>nouto</a:t>
            </a:r>
            <a:r>
              <a:rPr lang="en-US" sz="2800" dirty="0" smtClean="0">
                <a:latin typeface="Century Gothic" panose="020B0502020202020204" pitchFamily="34" charset="0"/>
              </a:rPr>
              <a:t> ja </a:t>
            </a:r>
            <a:r>
              <a:rPr lang="en-US" sz="2800" dirty="0" err="1" smtClean="0">
                <a:latin typeface="Century Gothic" panose="020B0502020202020204" pitchFamily="34" charset="0"/>
              </a:rPr>
              <a:t>paluuhyppy</a:t>
            </a:r>
            <a:r>
              <a:rPr lang="en-US" sz="2800" dirty="0" smtClean="0">
                <a:latin typeface="Century Gothic" panose="020B0502020202020204" pitchFamily="34" charset="0"/>
              </a:rPr>
              <a:t>.</a:t>
            </a:r>
            <a:endParaRPr lang="en-US" sz="2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Liikkeen</a:t>
            </a:r>
            <a:r>
              <a:rPr lang="en-US" sz="2800" dirty="0" smtClean="0">
                <a:latin typeface="Century Gothic" panose="020B0502020202020204" pitchFamily="34" charset="0"/>
              </a:rPr>
              <a:t> </a:t>
            </a:r>
            <a:r>
              <a:rPr lang="en-US" sz="2800" dirty="0" err="1" smtClean="0">
                <a:latin typeface="Century Gothic" panose="020B0502020202020204" pitchFamily="34" charset="0"/>
              </a:rPr>
              <a:t>arvosana</a:t>
            </a:r>
            <a:r>
              <a:rPr lang="en-US" sz="2800" dirty="0" smtClean="0">
                <a:latin typeface="Century Gothic" panose="020B0502020202020204" pitchFamily="34" charset="0"/>
              </a:rPr>
              <a:t> on </a:t>
            </a:r>
            <a:r>
              <a:rPr lang="en-US" sz="2800" dirty="0" err="1" smtClean="0">
                <a:latin typeface="Century Gothic" panose="020B0502020202020204" pitchFamily="34" charset="0"/>
              </a:rPr>
              <a:t>korkeintaan</a:t>
            </a:r>
            <a:r>
              <a:rPr lang="en-US" sz="2800" dirty="0" smtClean="0">
                <a:latin typeface="Century Gothic" panose="020B0502020202020204" pitchFamily="34" charset="0"/>
              </a:rPr>
              <a:t> </a:t>
            </a:r>
            <a:r>
              <a:rPr lang="en-US" sz="2800" dirty="0" err="1" smtClean="0">
                <a:latin typeface="Century Gothic" panose="020B0502020202020204" pitchFamily="34" charset="0"/>
              </a:rPr>
              <a:t>korkea</a:t>
            </a:r>
            <a:r>
              <a:rPr lang="en-US" sz="2800" dirty="0" smtClean="0">
                <a:latin typeface="Century Gothic" panose="020B0502020202020204" pitchFamily="34" charset="0"/>
              </a:rPr>
              <a:t> </a:t>
            </a:r>
            <a:r>
              <a:rPr lang="en-US" sz="2800" dirty="0" err="1" smtClean="0">
                <a:latin typeface="Century Gothic" panose="020B0502020202020204" pitchFamily="34" charset="0"/>
              </a:rPr>
              <a:t>puutteellinen</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63F18A3C-AB3E-E2B4-D9EF-625388FA18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846125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2FD6CE23-240D-415B-81B0-F15CE60767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xmlns="" id="{16E66A48-7796-4FE2-8042-B87F1E3A543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5" name="Picture 44">
            <a:extLst>
              <a:ext uri="{FF2B5EF4-FFF2-40B4-BE49-F238E27FC236}">
                <a16:creationId xmlns:a16="http://schemas.microsoft.com/office/drawing/2014/main" xmlns="" id="{C5DED009-4FA7-4A3F-B64A-86EE7D5C4DE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alphaModFix/>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47" name="Rectangle 46">
            <a:extLst>
              <a:ext uri="{FF2B5EF4-FFF2-40B4-BE49-F238E27FC236}">
                <a16:creationId xmlns:a16="http://schemas.microsoft.com/office/drawing/2014/main" xmlns="" id="{7FC58165-2D0C-46A8-9039-E47107B796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DAB394C5-66AD-4654-96DD-5F7A5B2820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10006BD7-716F-4665-AEF3-99B3188222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A1F453CC-B9DC-9847-A872-123B8EFD368A}"/>
              </a:ext>
            </a:extLst>
          </p:cNvPr>
          <p:cNvSpPr>
            <a:spLocks noGrp="1"/>
          </p:cNvSpPr>
          <p:nvPr>
            <p:ph type="title"/>
          </p:nvPr>
        </p:nvSpPr>
        <p:spPr>
          <a:xfrm>
            <a:off x="1225296" y="325925"/>
            <a:ext cx="5063333" cy="1212205"/>
          </a:xfrm>
        </p:spPr>
        <p:txBody>
          <a:bodyPr>
            <a:normAutofit/>
          </a:bodyPr>
          <a:lstStyle/>
          <a:p>
            <a:pPr algn="l"/>
            <a:r>
              <a:rPr lang="en-GB" sz="4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Calibri" panose="020F0502020204030204" pitchFamily="34" charset="0"/>
              </a:rPr>
              <a:t>Eteenlähettäminen</a:t>
            </a:r>
            <a:r>
              <a:rPr lang="en-GB" sz="40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Calibri" panose="020F0502020204030204" pitchFamily="34" charset="0"/>
              </a:rPr>
              <a:t> </a:t>
            </a:r>
            <a:r>
              <a:rPr lang="en-GB" sz="4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Calibri" panose="020F0502020204030204" pitchFamily="34" charset="0"/>
              </a:rPr>
              <a:t>ja</a:t>
            </a:r>
            <a:r>
              <a:rPr lang="en-GB" sz="40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Calibri" panose="020F0502020204030204" pitchFamily="34" charset="0"/>
              </a:rPr>
              <a:t> </a:t>
            </a:r>
            <a:r>
              <a:rPr lang="en-GB" sz="40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Calibri" panose="020F0502020204030204" pitchFamily="34" charset="0"/>
              </a:rPr>
              <a:t>maahanmeno</a:t>
            </a:r>
            <a:endParaRPr lang="en-GB" sz="40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Calibri" panose="020F0502020204030204" pitchFamily="34" charset="0"/>
            </a:endParaRPr>
          </a:p>
        </p:txBody>
      </p:sp>
      <p:sp>
        <p:nvSpPr>
          <p:cNvPr id="12" name="Segnaposto contenuto 11">
            <a:extLst>
              <a:ext uri="{FF2B5EF4-FFF2-40B4-BE49-F238E27FC236}">
                <a16:creationId xmlns:a16="http://schemas.microsoft.com/office/drawing/2014/main" xmlns="" id="{BC54D37E-F7C3-E4D5-BD43-5344A79D4A17}"/>
              </a:ext>
            </a:extLst>
          </p:cNvPr>
          <p:cNvSpPr>
            <a:spLocks noGrp="1"/>
          </p:cNvSpPr>
          <p:nvPr>
            <p:ph idx="1"/>
          </p:nvPr>
        </p:nvSpPr>
        <p:spPr>
          <a:xfrm>
            <a:off x="1045778" y="1538130"/>
            <a:ext cx="5356151" cy="5161434"/>
          </a:xfrm>
        </p:spPr>
        <p:txBody>
          <a:bodyPr>
            <a:normAutofit fontScale="70000" lnSpcReduction="20000"/>
          </a:bodyPr>
          <a:lstStyle/>
          <a:p>
            <a:pPr marL="0" indent="0">
              <a:lnSpc>
                <a:spcPct val="110000"/>
              </a:lnSpc>
              <a:spcBef>
                <a:spcPts val="0"/>
              </a:spcBef>
              <a:spcAft>
                <a:spcPts val="0"/>
              </a:spcAft>
              <a:buClr>
                <a:srgbClr val="92D050"/>
              </a:buClr>
              <a:buSzPct val="60000"/>
              <a:buNone/>
            </a:pPr>
            <a:r>
              <a:rPr lang="en-US" sz="3600" dirty="0" err="1" smtClean="0">
                <a:latin typeface="Century Gothic" panose="020B0502020202020204" pitchFamily="34" charset="0"/>
                <a:cs typeface="Calibri" panose="020F0502020204030204" pitchFamily="34" charset="0"/>
              </a:rPr>
              <a:t>Etäisyydet</a:t>
            </a:r>
            <a:r>
              <a:rPr lang="en-US" sz="2800" dirty="0">
                <a:latin typeface="Century Gothic" panose="020B0502020202020204" pitchFamily="34" charset="0"/>
                <a:cs typeface="Calibri" panose="020F0502020204030204" pitchFamily="34" charset="0"/>
              </a:rPr>
              <a:t>		</a:t>
            </a:r>
          </a:p>
          <a:p>
            <a:pPr marL="0" indent="0">
              <a:lnSpc>
                <a:spcPct val="110000"/>
              </a:lnSpc>
              <a:spcBef>
                <a:spcPts val="0"/>
              </a:spcBef>
              <a:spcAft>
                <a:spcPts val="0"/>
              </a:spcAft>
              <a:buClr>
                <a:srgbClr val="92D050"/>
              </a:buClr>
              <a:buSzPct val="60000"/>
              <a:buNone/>
            </a:pPr>
            <a:endParaRPr lang="en-US" sz="2800" dirty="0">
              <a:latin typeface="Century Gothic" panose="020B0502020202020204" pitchFamily="34" charset="0"/>
              <a:cs typeface="Calibri" panose="020F050202020403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r>
              <a:rPr lang="en-US" sz="2800" dirty="0">
                <a:latin typeface="Century Gothic" panose="020B0502020202020204" pitchFamily="34" charset="0"/>
                <a:cs typeface="Calibri" panose="020F0502020204030204" pitchFamily="34" charset="0"/>
              </a:rPr>
              <a:t>30 to 40 </a:t>
            </a:r>
            <a:r>
              <a:rPr lang="en-US" sz="2800" dirty="0" err="1" smtClean="0">
                <a:latin typeface="Century Gothic" panose="020B0502020202020204" pitchFamily="34" charset="0"/>
                <a:cs typeface="Calibri" panose="020F0502020204030204" pitchFamily="34" charset="0"/>
              </a:rPr>
              <a:t>askelta</a:t>
            </a:r>
            <a:endParaRPr lang="en-US" sz="2800" dirty="0">
              <a:latin typeface="Century Gothic" panose="020B0502020202020204" pitchFamily="34" charset="0"/>
              <a:cs typeface="Calibri" panose="020F050202020403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endParaRPr lang="en-US" sz="2800" dirty="0">
              <a:latin typeface="Century Gothic" panose="020B0502020202020204" pitchFamily="34" charset="0"/>
              <a:cs typeface="Calibri" panose="020F050202020403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r>
              <a:rPr lang="en-US" sz="2800" dirty="0" err="1" smtClean="0">
                <a:latin typeface="Century Gothic" panose="020B0502020202020204" pitchFamily="34" charset="0"/>
                <a:cs typeface="Calibri" panose="020F0502020204030204" pitchFamily="34" charset="0"/>
              </a:rPr>
              <a:t>Koira</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etenee</a:t>
            </a:r>
            <a:r>
              <a:rPr lang="en-US" sz="2800" dirty="0" smtClean="0">
                <a:latin typeface="Century Gothic" panose="020B0502020202020204" pitchFamily="34" charset="0"/>
                <a:cs typeface="Calibri" panose="020F0502020204030204" pitchFamily="34" charset="0"/>
              </a:rPr>
              <a:t> 50% </a:t>
            </a:r>
            <a:r>
              <a:rPr lang="en-US" sz="2800" dirty="0" err="1" smtClean="0">
                <a:latin typeface="Century Gothic" panose="020B0502020202020204" pitchFamily="34" charset="0"/>
                <a:cs typeface="Calibri" panose="020F0502020204030204" pitchFamily="34" charset="0"/>
              </a:rPr>
              <a:t>etäisyydestä</a:t>
            </a:r>
            <a:r>
              <a:rPr lang="en-US" sz="2800" dirty="0" smtClean="0">
                <a:latin typeface="Century Gothic" panose="020B0502020202020204" pitchFamily="34" charset="0"/>
                <a:cs typeface="Calibri" panose="020F0502020204030204" pitchFamily="34" charset="0"/>
              </a:rPr>
              <a:t> ja </a:t>
            </a:r>
            <a:r>
              <a:rPr lang="en-US" sz="2800" dirty="0" err="1" smtClean="0">
                <a:latin typeface="Century Gothic" panose="020B0502020202020204" pitchFamily="34" charset="0"/>
                <a:cs typeface="Calibri" panose="020F0502020204030204" pitchFamily="34" charset="0"/>
              </a:rPr>
              <a:t>menee</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ennen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tuomarin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käskyä</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maahan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Vähennys</a:t>
            </a:r>
            <a:r>
              <a:rPr lang="en-US" sz="2800" dirty="0" smtClean="0">
                <a:latin typeface="Century Gothic" panose="020B0502020202020204" pitchFamily="34" charset="0"/>
                <a:cs typeface="Calibri" panose="020F0502020204030204" pitchFamily="34" charset="0"/>
              </a:rPr>
              <a:t> 70%.</a:t>
            </a:r>
            <a:endParaRPr lang="en-US" sz="2800" dirty="0">
              <a:latin typeface="Century Gothic" panose="020B0502020202020204" pitchFamily="34" charset="0"/>
              <a:cs typeface="Calibri" panose="020F050202020403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endParaRPr lang="en-US" sz="2800" dirty="0">
              <a:latin typeface="Century Gothic" panose="020B0502020202020204" pitchFamily="34" charset="0"/>
              <a:cs typeface="Calibri" panose="020F050202020403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r>
              <a:rPr lang="en-US" sz="2800" dirty="0" err="1" smtClean="0">
                <a:latin typeface="Century Gothic" panose="020B0502020202020204" pitchFamily="34" charset="0"/>
                <a:cs typeface="Calibri" panose="020F0502020204030204" pitchFamily="34" charset="0"/>
              </a:rPr>
              <a:t>Koira</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etenee</a:t>
            </a:r>
            <a:r>
              <a:rPr lang="en-US" sz="2800" dirty="0" smtClean="0">
                <a:latin typeface="Century Gothic" panose="020B0502020202020204" pitchFamily="34" charset="0"/>
                <a:cs typeface="Calibri" panose="020F0502020204030204" pitchFamily="34" charset="0"/>
              </a:rPr>
              <a:t> 30 </a:t>
            </a:r>
            <a:r>
              <a:rPr lang="en-US" sz="2800" dirty="0" err="1" smtClean="0">
                <a:latin typeface="Century Gothic" panose="020B0502020202020204" pitchFamily="34" charset="0"/>
                <a:cs typeface="Calibri" panose="020F0502020204030204" pitchFamily="34" charset="0"/>
              </a:rPr>
              <a:t>askelta</a:t>
            </a:r>
            <a:r>
              <a:rPr lang="en-US" sz="2800" dirty="0" smtClean="0">
                <a:latin typeface="Century Gothic" panose="020B0502020202020204" pitchFamily="34" charset="0"/>
                <a:cs typeface="Calibri" panose="020F0502020204030204" pitchFamily="34" charset="0"/>
              </a:rPr>
              <a:t>  ja </a:t>
            </a:r>
            <a:r>
              <a:rPr lang="en-US" sz="2800" dirty="0" err="1" smtClean="0">
                <a:latin typeface="Century Gothic" panose="020B0502020202020204" pitchFamily="34" charset="0"/>
                <a:cs typeface="Calibri" panose="020F0502020204030204" pitchFamily="34" charset="0"/>
              </a:rPr>
              <a:t>menee</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maahan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ennen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tuomarin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lupaa</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Vähennys</a:t>
            </a:r>
            <a:r>
              <a:rPr lang="en-US" sz="2800" dirty="0" smtClean="0">
                <a:latin typeface="Century Gothic" panose="020B0502020202020204" pitchFamily="34" charset="0"/>
                <a:cs typeface="Calibri" panose="020F0502020204030204" pitchFamily="34" charset="0"/>
              </a:rPr>
              <a:t> 50%.</a:t>
            </a:r>
            <a:endParaRPr lang="en-US" sz="2800" dirty="0">
              <a:latin typeface="Century Gothic" panose="020B0502020202020204" pitchFamily="34" charset="0"/>
              <a:cs typeface="Calibri" panose="020F050202020403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endParaRPr lang="en-US" sz="2800" dirty="0">
              <a:latin typeface="Century Gothic" panose="020B0502020202020204" pitchFamily="34" charset="0"/>
              <a:cs typeface="Calibri" panose="020F050202020403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r>
              <a:rPr lang="en-US" sz="2800" dirty="0" err="1" smtClean="0">
                <a:latin typeface="Century Gothic" panose="020B0502020202020204" pitchFamily="34" charset="0"/>
                <a:cs typeface="Calibri" panose="020F0502020204030204" pitchFamily="34" charset="0"/>
              </a:rPr>
              <a:t>Koira</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menee</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maahan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mutta</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lähtee</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uudelleen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Koira</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saadaan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käskyllä</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maahan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ennenkuin</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koira</a:t>
            </a:r>
            <a:r>
              <a:rPr lang="en-US" sz="2800" dirty="0" smtClean="0">
                <a:latin typeface="Century Gothic" panose="020B0502020202020204" pitchFamily="34" charset="0"/>
                <a:cs typeface="Calibri" panose="020F0502020204030204" pitchFamily="34" charset="0"/>
              </a:rPr>
              <a:t> on </a:t>
            </a:r>
            <a:r>
              <a:rPr lang="en-US" sz="2800" dirty="0" err="1" smtClean="0">
                <a:latin typeface="Century Gothic" panose="020B0502020202020204" pitchFamily="34" charset="0"/>
                <a:cs typeface="Calibri" panose="020F0502020204030204" pitchFamily="34" charset="0"/>
              </a:rPr>
              <a:t>liikkunut</a:t>
            </a:r>
            <a:r>
              <a:rPr lang="en-US" sz="2800" dirty="0" smtClean="0">
                <a:latin typeface="Century Gothic" panose="020B0502020202020204" pitchFamily="34" charset="0"/>
                <a:cs typeface="Calibri" panose="020F0502020204030204" pitchFamily="34" charset="0"/>
              </a:rPr>
              <a:t> </a:t>
            </a:r>
            <a:r>
              <a:rPr lang="en-US" sz="2800" dirty="0" err="1" smtClean="0">
                <a:latin typeface="Century Gothic" panose="020B0502020202020204" pitchFamily="34" charset="0"/>
                <a:cs typeface="Calibri" panose="020F0502020204030204" pitchFamily="34" charset="0"/>
              </a:rPr>
              <a:t>yli</a:t>
            </a:r>
            <a:r>
              <a:rPr lang="en-US" sz="2800" dirty="0" smtClean="0">
                <a:latin typeface="Century Gothic" panose="020B0502020202020204" pitchFamily="34" charset="0"/>
                <a:cs typeface="Calibri" panose="020F0502020204030204" pitchFamily="34" charset="0"/>
              </a:rPr>
              <a:t> 50% </a:t>
            </a:r>
            <a:r>
              <a:rPr lang="en-US" sz="2800" dirty="0">
                <a:latin typeface="Century Gothic" panose="020B0502020202020204" pitchFamily="34" charset="0"/>
                <a:cs typeface="Calibri" panose="020F0502020204030204" pitchFamily="34" charset="0"/>
              </a:rPr>
              <a:t> </a:t>
            </a:r>
            <a:r>
              <a:rPr lang="en-US" sz="2800" dirty="0" smtClean="0">
                <a:latin typeface="Century Gothic" panose="020B0502020202020204" pitchFamily="34" charset="0"/>
                <a:cs typeface="Calibri" panose="020F0502020204030204" pitchFamily="34" charset="0"/>
              </a:rPr>
              <a:t>(15). </a:t>
            </a:r>
            <a:r>
              <a:rPr lang="en-US" sz="2800" dirty="0" err="1" smtClean="0">
                <a:latin typeface="Century Gothic" panose="020B0502020202020204" pitchFamily="34" charset="0"/>
                <a:cs typeface="Calibri" panose="020F0502020204030204" pitchFamily="34" charset="0"/>
              </a:rPr>
              <a:t>Vähennys</a:t>
            </a:r>
            <a:r>
              <a:rPr lang="en-US" sz="2800" dirty="0" smtClean="0">
                <a:latin typeface="Century Gothic" panose="020B0502020202020204" pitchFamily="34" charset="0"/>
                <a:cs typeface="Calibri" panose="020F0502020204030204" pitchFamily="34" charset="0"/>
              </a:rPr>
              <a:t> -50%</a:t>
            </a:r>
            <a:endParaRPr lang="de-DE" sz="2000" dirty="0">
              <a:latin typeface="Century Gothic" panose="020B0502020202020204" pitchFamily="34" charset="0"/>
              <a:cs typeface="Calibri" panose="020F0502020204030204" pitchFamily="34" charset="0"/>
            </a:endParaRPr>
          </a:p>
        </p:txBody>
      </p:sp>
      <p:pic>
        <p:nvPicPr>
          <p:cNvPr id="31" name="Picture 13">
            <a:extLst>
              <a:ext uri="{FF2B5EF4-FFF2-40B4-BE49-F238E27FC236}">
                <a16:creationId xmlns:a16="http://schemas.microsoft.com/office/drawing/2014/main" xmlns="" id="{48C287FD-93ED-ED47-3ECF-CEE176F967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6527120" y="644140"/>
            <a:ext cx="4651619"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53" name="Rectangle 52">
            <a:extLst>
              <a:ext uri="{FF2B5EF4-FFF2-40B4-BE49-F238E27FC236}">
                <a16:creationId xmlns:a16="http://schemas.microsoft.com/office/drawing/2014/main" xmlns="" id="{17038EEB-6071-4BDA-AA8F-6D46EB56DE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Immagine 36">
            <a:extLst>
              <a:ext uri="{FF2B5EF4-FFF2-40B4-BE49-F238E27FC236}">
                <a16:creationId xmlns:a16="http://schemas.microsoft.com/office/drawing/2014/main" xmlns="" id="{988D1320-7381-6D67-5C31-77A0C6FF33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525891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1C5AAE19-1E40-212F-2CF9-26C34F764E3F}"/>
              </a:ext>
            </a:extLst>
          </p:cNvPr>
          <p:cNvSpPr>
            <a:spLocks noGrp="1"/>
          </p:cNvSpPr>
          <p:nvPr>
            <p:ph type="title"/>
          </p:nvPr>
        </p:nvSpPr>
        <p:spPr>
          <a:xfrm>
            <a:off x="1545434" y="297496"/>
            <a:ext cx="10078591" cy="1215552"/>
          </a:xfrm>
        </p:spPr>
        <p:txBody>
          <a:bodyPr anchor="ctr">
            <a:normAutofit/>
          </a:bodyPr>
          <a:lstStyle/>
          <a:p>
            <a:r>
              <a:rPr lang="en-US"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Send away with laying down</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721339BF-995C-00E2-5E90-000CCE5026E7}"/>
              </a:ext>
            </a:extLst>
          </p:cNvPr>
          <p:cNvSpPr>
            <a:spLocks noGrp="1"/>
          </p:cNvSpPr>
          <p:nvPr>
            <p:ph idx="1"/>
          </p:nvPr>
        </p:nvSpPr>
        <p:spPr>
          <a:xfrm>
            <a:off x="1349417" y="1810544"/>
            <a:ext cx="4870313" cy="4083262"/>
          </a:xfrm>
          <a:ln>
            <a:solidFill>
              <a:srgbClr val="92D050"/>
            </a:solidFill>
          </a:ln>
        </p:spPr>
        <p:txBody>
          <a:bodyPr anchor="ctr">
            <a:normAutofit/>
          </a:bodyPr>
          <a:lstStyle/>
          <a:p>
            <a:pPr marL="0" indent="0">
              <a:lnSpc>
                <a:spcPct val="110000"/>
              </a:lnSpc>
              <a:buClr>
                <a:srgbClr val="92D050"/>
              </a:buClr>
              <a:buSzPct val="60000"/>
              <a:buNone/>
            </a:pPr>
            <a:r>
              <a:rPr lang="en-US" sz="2800" dirty="0">
                <a:latin typeface="Century Gothic" panose="020B0502020202020204" pitchFamily="34" charset="0"/>
              </a:rPr>
              <a:t> </a:t>
            </a:r>
            <a:r>
              <a:rPr lang="en-US" sz="3600" dirty="0">
                <a:latin typeface="Century Gothic" panose="020B0502020202020204" pitchFamily="34" charset="0"/>
              </a:rPr>
              <a:t>1st Part (50%)</a:t>
            </a:r>
          </a:p>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Perusasento</a:t>
            </a:r>
            <a:r>
              <a:rPr lang="en-US" sz="2800" dirty="0" smtClean="0">
                <a:latin typeface="Century Gothic" panose="020B0502020202020204" pitchFamily="34" charset="0"/>
              </a:rPr>
              <a:t> ja </a:t>
            </a:r>
            <a:r>
              <a:rPr lang="en-US" sz="2800" dirty="0" err="1" smtClean="0">
                <a:latin typeface="Century Gothic" panose="020B0502020202020204" pitchFamily="34" charset="0"/>
              </a:rPr>
              <a:t>valmisteleva</a:t>
            </a:r>
            <a:r>
              <a:rPr lang="en-US" sz="2800" dirty="0" smtClean="0">
                <a:latin typeface="Century Gothic" panose="020B0502020202020204" pitchFamily="34" charset="0"/>
              </a:rPr>
              <a:t> </a:t>
            </a:r>
            <a:r>
              <a:rPr lang="en-US" sz="2800" dirty="0" err="1" smtClean="0">
                <a:latin typeface="Century Gothic" panose="020B0502020202020204" pitchFamily="34" charset="0"/>
              </a:rPr>
              <a:t>osa</a:t>
            </a:r>
            <a:r>
              <a:rPr lang="en-US" sz="2800" dirty="0" smtClean="0">
                <a:latin typeface="Century Gothic" panose="020B0502020202020204" pitchFamily="34" charset="0"/>
              </a:rPr>
              <a:t>(30</a:t>
            </a:r>
            <a:r>
              <a:rPr lang="en-US" sz="2800" dirty="0">
                <a:latin typeface="Century Gothic" panose="020B0502020202020204" pitchFamily="34" charset="0"/>
              </a:rPr>
              <a:t>%)</a:t>
            </a:r>
          </a:p>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Eteen</a:t>
            </a:r>
            <a:r>
              <a:rPr lang="en-US" sz="2800" dirty="0" smtClean="0">
                <a:latin typeface="Century Gothic" panose="020B0502020202020204" pitchFamily="34" charset="0"/>
              </a:rPr>
              <a:t> </a:t>
            </a:r>
            <a:r>
              <a:rPr lang="en-US" sz="2800" dirty="0" err="1" smtClean="0">
                <a:latin typeface="Century Gothic" panose="020B0502020202020204" pitchFamily="34" charset="0"/>
              </a:rPr>
              <a:t>meneminen</a:t>
            </a:r>
            <a:r>
              <a:rPr lang="en-US" sz="2800" dirty="0" smtClean="0">
                <a:latin typeface="Century Gothic" panose="020B0502020202020204" pitchFamily="34" charset="0"/>
              </a:rPr>
              <a:t> (70%)</a:t>
            </a:r>
            <a:endParaRPr lang="en-US" sz="2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63F18A3C-AB3E-E2B4-D9EF-625388FA18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
        <p:nvSpPr>
          <p:cNvPr id="5" name="Inhaltsplatzhalter 2">
            <a:extLst>
              <a:ext uri="{FF2B5EF4-FFF2-40B4-BE49-F238E27FC236}">
                <a16:creationId xmlns:a16="http://schemas.microsoft.com/office/drawing/2014/main" xmlns="" id="{FA964807-91C5-185F-714F-45084AE40335}"/>
              </a:ext>
            </a:extLst>
          </p:cNvPr>
          <p:cNvSpPr txBox="1">
            <a:spLocks/>
          </p:cNvSpPr>
          <p:nvPr/>
        </p:nvSpPr>
        <p:spPr>
          <a:xfrm>
            <a:off x="6753712" y="1810544"/>
            <a:ext cx="4870313" cy="4083262"/>
          </a:xfrm>
          <a:prstGeom prst="rect">
            <a:avLst/>
          </a:prstGeom>
          <a:ln>
            <a:solidFill>
              <a:srgbClr val="92D050"/>
            </a:solidFill>
          </a:ln>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lnSpc>
                <a:spcPct val="110000"/>
              </a:lnSpc>
              <a:buClr>
                <a:srgbClr val="92D050"/>
              </a:buClr>
              <a:buSzPct val="60000"/>
              <a:buNone/>
            </a:pPr>
            <a:r>
              <a:rPr lang="en-US" sz="2800" dirty="0">
                <a:latin typeface="Century Gothic" panose="020B0502020202020204" pitchFamily="34" charset="0"/>
              </a:rPr>
              <a:t> </a:t>
            </a:r>
            <a:r>
              <a:rPr lang="en-US" sz="3600" dirty="0">
                <a:latin typeface="Century Gothic" panose="020B0502020202020204" pitchFamily="34" charset="0"/>
              </a:rPr>
              <a:t>2</a:t>
            </a:r>
            <a:r>
              <a:rPr lang="en-US" sz="3600" baseline="30000" dirty="0">
                <a:latin typeface="Century Gothic" panose="020B0502020202020204" pitchFamily="34" charset="0"/>
              </a:rPr>
              <a:t>nd</a:t>
            </a:r>
            <a:r>
              <a:rPr lang="en-US" sz="3600" dirty="0">
                <a:latin typeface="Century Gothic" panose="020B0502020202020204" pitchFamily="34" charset="0"/>
              </a:rPr>
              <a:t> Part (50%)</a:t>
            </a:r>
          </a:p>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Maahanmeno</a:t>
            </a:r>
            <a:r>
              <a:rPr lang="en-US" sz="2800" dirty="0" smtClean="0">
                <a:latin typeface="Century Gothic" panose="020B0502020202020204" pitchFamily="34" charset="0"/>
              </a:rPr>
              <a:t>(85</a:t>
            </a:r>
            <a:r>
              <a:rPr lang="en-US" sz="2800" dirty="0">
                <a:latin typeface="Century Gothic" panose="020B0502020202020204" pitchFamily="34" charset="0"/>
              </a:rPr>
              <a:t>% )</a:t>
            </a:r>
          </a:p>
          <a:p>
            <a:pPr>
              <a:lnSpc>
                <a:spcPct val="110000"/>
              </a:lnSpc>
              <a:buClr>
                <a:srgbClr val="92D050"/>
              </a:buClr>
              <a:buSzPct val="60000"/>
              <a:buFont typeface="Century Gothic" panose="020B0502020202020204" pitchFamily="34" charset="0"/>
              <a:buChar char="►"/>
            </a:pPr>
            <a:r>
              <a:rPr lang="en-US" sz="2800" dirty="0" err="1" smtClean="0">
                <a:latin typeface="Century Gothic" panose="020B0502020202020204" pitchFamily="34" charset="0"/>
              </a:rPr>
              <a:t>Loppuasento</a:t>
            </a:r>
            <a:r>
              <a:rPr lang="en-US" sz="2800" dirty="0" smtClean="0">
                <a:latin typeface="Century Gothic" panose="020B0502020202020204" pitchFamily="34" charset="0"/>
              </a:rPr>
              <a:t>(15</a:t>
            </a:r>
            <a:r>
              <a:rPr lang="en-US" sz="2800" dirty="0">
                <a:latin typeface="Century Gothic" panose="020B0502020202020204" pitchFamily="34" charset="0"/>
              </a:rPr>
              <a:t>%)</a:t>
            </a:r>
          </a:p>
        </p:txBody>
      </p:sp>
    </p:spTree>
    <p:extLst>
      <p:ext uri="{BB962C8B-B14F-4D97-AF65-F5344CB8AC3E}">
        <p14:creationId xmlns:p14="http://schemas.microsoft.com/office/powerpoint/2010/main" val="509386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22F0272-3878-4604-AA91-01CA8F08DEF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xmlns="" id="{1F60EAEC-22E3-4448-8F0A-9ADAA793A9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xmlns="" id="{355E0F90-3FFF-4E04-B3C8-3C969A415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xmlns="" id="{EC63A4EF-A033-4ED0-9EB6-6E1A8D264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964965EE-80F2-417F-9652-5BFF14DA7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AA3C9611-CFD7-4C23-A8F2-00E7865A5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Tabella 4">
            <a:extLst>
              <a:ext uri="{FF2B5EF4-FFF2-40B4-BE49-F238E27FC236}">
                <a16:creationId xmlns:a16="http://schemas.microsoft.com/office/drawing/2014/main" xmlns="" id="{E30E68F0-68DB-7F07-FAB0-2A106F2DF185}"/>
              </a:ext>
            </a:extLst>
          </p:cNvPr>
          <p:cNvGraphicFramePr>
            <a:graphicFrameLocks noGrp="1"/>
          </p:cNvGraphicFramePr>
          <p:nvPr>
            <p:ph idx="1"/>
            <p:extLst>
              <p:ext uri="{D42A27DB-BD31-4B8C-83A1-F6EECF244321}">
                <p14:modId xmlns:p14="http://schemas.microsoft.com/office/powerpoint/2010/main" val="177805708"/>
              </p:ext>
            </p:extLst>
          </p:nvPr>
        </p:nvGraphicFramePr>
        <p:xfrm>
          <a:off x="1048065" y="117695"/>
          <a:ext cx="10253979" cy="6599978"/>
        </p:xfrm>
        <a:graphic>
          <a:graphicData uri="http://schemas.openxmlformats.org/drawingml/2006/table">
            <a:tbl>
              <a:tblPr firstRow="1" bandRow="1">
                <a:tableStyleId>{5C22544A-7EE6-4342-B048-85BDC9FD1C3A}</a:tableStyleId>
              </a:tblPr>
              <a:tblGrid>
                <a:gridCol w="8349432">
                  <a:extLst>
                    <a:ext uri="{9D8B030D-6E8A-4147-A177-3AD203B41FA5}">
                      <a16:colId xmlns:a16="http://schemas.microsoft.com/office/drawing/2014/main" xmlns="" val="340514304"/>
                    </a:ext>
                  </a:extLst>
                </a:gridCol>
                <a:gridCol w="1904547">
                  <a:extLst>
                    <a:ext uri="{9D8B030D-6E8A-4147-A177-3AD203B41FA5}">
                      <a16:colId xmlns:a16="http://schemas.microsoft.com/office/drawing/2014/main" xmlns="" val="3693689112"/>
                    </a:ext>
                  </a:extLst>
                </a:gridCol>
              </a:tblGrid>
              <a:tr h="942854">
                <a:tc>
                  <a:txBody>
                    <a:bodyPr/>
                    <a:lstStyle/>
                    <a:p>
                      <a:pPr algn="l" fontAlgn="b"/>
                      <a:r>
                        <a:rPr lang="en-US" sz="2400" b="1" i="0" u="none" strike="noStrike" dirty="0">
                          <a:solidFill>
                            <a:srgbClr val="000000"/>
                          </a:solidFill>
                          <a:effectLst/>
                          <a:latin typeface="Century Gothic" panose="020B0502020202020204" pitchFamily="34" charset="0"/>
                        </a:rPr>
                        <a:t>Send away with laying down - Error</a:t>
                      </a:r>
                    </a:p>
                  </a:txBody>
                  <a:tcPr marL="9525" marR="9525" marT="9525" marB="0" anchor="ctr"/>
                </a:tc>
                <a:tc>
                  <a:txBody>
                    <a:bodyPr/>
                    <a:lstStyle/>
                    <a:p>
                      <a:pPr algn="ctr" fontAlgn="b"/>
                      <a:r>
                        <a:rPr lang="en-GB" sz="2400" b="1" i="0" u="none" strike="noStrike" noProof="0" dirty="0">
                          <a:solidFill>
                            <a:srgbClr val="000000"/>
                          </a:solidFill>
                          <a:effectLst/>
                          <a:latin typeface="Century Gothic" panose="020B0502020202020204" pitchFamily="34" charset="0"/>
                        </a:rPr>
                        <a:t>Deduction</a:t>
                      </a:r>
                    </a:p>
                  </a:txBody>
                  <a:tcPr marL="9525" marR="9525" marT="9525" marB="0" anchor="ctr"/>
                </a:tc>
                <a:extLst>
                  <a:ext uri="{0D108BD9-81ED-4DB2-BD59-A6C34878D82A}">
                    <a16:rowId xmlns:a16="http://schemas.microsoft.com/office/drawing/2014/main" xmlns="" val="300313628"/>
                  </a:ext>
                </a:extLst>
              </a:tr>
              <a:tr h="942854">
                <a:tc>
                  <a:txBody>
                    <a:bodyPr/>
                    <a:lstStyle/>
                    <a:p>
                      <a:pPr algn="l" fontAlgn="b"/>
                      <a:r>
                        <a:rPr lang="en-US" sz="2400" b="0" i="0" u="none" strike="noStrike" dirty="0">
                          <a:solidFill>
                            <a:srgbClr val="000000"/>
                          </a:solidFill>
                          <a:effectLst/>
                          <a:latin typeface="Century Gothic" panose="020B0502020202020204" pitchFamily="34" charset="0"/>
                        </a:rPr>
                        <a:t>1. dog lets itself be stopped - 1 additional command</a:t>
                      </a:r>
                    </a:p>
                  </a:txBody>
                  <a:tcPr marL="9525" marR="9525" marT="9525" marB="0" anchor="ctr"/>
                </a:tc>
                <a:tc>
                  <a:txBody>
                    <a:bodyPr/>
                    <a:lstStyle/>
                    <a:p>
                      <a:pPr algn="ctr" fontAlgn="b"/>
                      <a:r>
                        <a:rPr lang="it-IT" sz="2400" b="0" i="0" u="none" strike="noStrike" dirty="0">
                          <a:solidFill>
                            <a:srgbClr val="000000"/>
                          </a:solidFill>
                          <a:effectLst/>
                          <a:latin typeface="Century Gothic" panose="020B0502020202020204" pitchFamily="34" charset="0"/>
                        </a:rPr>
                        <a:t>-1,5</a:t>
                      </a:r>
                    </a:p>
                  </a:txBody>
                  <a:tcPr marL="9525" marR="9525" marT="9525" marB="0" anchor="ctr"/>
                </a:tc>
                <a:extLst>
                  <a:ext uri="{0D108BD9-81ED-4DB2-BD59-A6C34878D82A}">
                    <a16:rowId xmlns:a16="http://schemas.microsoft.com/office/drawing/2014/main" xmlns="" val="1558605441"/>
                  </a:ext>
                </a:extLst>
              </a:tr>
              <a:tr h="942854">
                <a:tc>
                  <a:txBody>
                    <a:bodyPr/>
                    <a:lstStyle/>
                    <a:p>
                      <a:pPr algn="l" fontAlgn="b"/>
                      <a:r>
                        <a:rPr lang="en-US" sz="2400" b="0" i="0" u="none" strike="noStrike" dirty="0">
                          <a:solidFill>
                            <a:srgbClr val="000000"/>
                          </a:solidFill>
                          <a:effectLst/>
                          <a:latin typeface="Century Gothic" panose="020B0502020202020204" pitchFamily="34" charset="0"/>
                        </a:rPr>
                        <a:t>2. dog lets itself be stopped - 2 additional commands</a:t>
                      </a:r>
                    </a:p>
                  </a:txBody>
                  <a:tcPr marL="9525" marR="9525" marT="9525" marB="0" anchor="ctr"/>
                </a:tc>
                <a:tc>
                  <a:txBody>
                    <a:bodyPr/>
                    <a:lstStyle/>
                    <a:p>
                      <a:pPr algn="ctr" fontAlgn="b"/>
                      <a:r>
                        <a:rPr lang="it-IT" sz="2400" b="0" i="0" u="none" strike="noStrike" dirty="0">
                          <a:solidFill>
                            <a:srgbClr val="000000"/>
                          </a:solidFill>
                          <a:effectLst/>
                          <a:latin typeface="Century Gothic" panose="020B0502020202020204" pitchFamily="34" charset="0"/>
                        </a:rPr>
                        <a:t>-2.5</a:t>
                      </a:r>
                    </a:p>
                  </a:txBody>
                  <a:tcPr marL="9525" marR="9525" marT="9525" marB="0" anchor="ctr"/>
                </a:tc>
                <a:extLst>
                  <a:ext uri="{0D108BD9-81ED-4DB2-BD59-A6C34878D82A}">
                    <a16:rowId xmlns:a16="http://schemas.microsoft.com/office/drawing/2014/main" xmlns="" val="4129133168"/>
                  </a:ext>
                </a:extLst>
              </a:tr>
              <a:tr h="942854">
                <a:tc>
                  <a:txBody>
                    <a:bodyPr/>
                    <a:lstStyle/>
                    <a:p>
                      <a:pPr algn="l" fontAlgn="b"/>
                      <a:r>
                        <a:rPr lang="en-US" sz="2400" b="0" i="0" u="none" strike="noStrike">
                          <a:solidFill>
                            <a:srgbClr val="000000"/>
                          </a:solidFill>
                          <a:effectLst/>
                          <a:latin typeface="Century Gothic" panose="020B0502020202020204" pitchFamily="34" charset="0"/>
                        </a:rPr>
                        <a:t>No lying down - but can be stopped</a:t>
                      </a:r>
                    </a:p>
                  </a:txBody>
                  <a:tcPr marL="9525" marR="9525" marT="9525" marB="0" anchor="ctr"/>
                </a:tc>
                <a:tc>
                  <a:txBody>
                    <a:bodyPr/>
                    <a:lstStyle/>
                    <a:p>
                      <a:pPr algn="ctr" fontAlgn="b"/>
                      <a:r>
                        <a:rPr lang="it-IT" sz="2400" b="0" i="0" u="none" strike="noStrike" dirty="0">
                          <a:solidFill>
                            <a:srgbClr val="000000"/>
                          </a:solidFill>
                          <a:effectLst/>
                          <a:latin typeface="Century Gothic" panose="020B0502020202020204" pitchFamily="34" charset="0"/>
                        </a:rPr>
                        <a:t>-3,5</a:t>
                      </a:r>
                    </a:p>
                  </a:txBody>
                  <a:tcPr marL="9525" marR="9525" marT="9525" marB="0" anchor="ctr"/>
                </a:tc>
                <a:extLst>
                  <a:ext uri="{0D108BD9-81ED-4DB2-BD59-A6C34878D82A}">
                    <a16:rowId xmlns:a16="http://schemas.microsoft.com/office/drawing/2014/main" xmlns="" val="2094811079"/>
                  </a:ext>
                </a:extLst>
              </a:tr>
              <a:tr h="942854">
                <a:tc>
                  <a:txBody>
                    <a:bodyPr/>
                    <a:lstStyle/>
                    <a:p>
                      <a:pPr algn="l" fontAlgn="b"/>
                      <a:r>
                        <a:rPr lang="en-US" sz="2400" b="0" i="0" u="none" strike="noStrike" dirty="0">
                          <a:solidFill>
                            <a:srgbClr val="000000"/>
                          </a:solidFill>
                          <a:effectLst/>
                          <a:latin typeface="Century Gothic" panose="020B0502020202020204" pitchFamily="34" charset="0"/>
                        </a:rPr>
                        <a:t>1 additional command so that dog can be stopped</a:t>
                      </a:r>
                    </a:p>
                  </a:txBody>
                  <a:tcPr marL="9525" marR="9525" marT="9525" marB="0" anchor="ctr"/>
                </a:tc>
                <a:tc>
                  <a:txBody>
                    <a:bodyPr/>
                    <a:lstStyle/>
                    <a:p>
                      <a:pPr algn="ctr" fontAlgn="b"/>
                      <a:r>
                        <a:rPr lang="it-IT" sz="2400" b="0" i="0" u="none" strike="noStrike" dirty="0">
                          <a:solidFill>
                            <a:srgbClr val="000000"/>
                          </a:solidFill>
                          <a:effectLst/>
                          <a:latin typeface="Century Gothic" panose="020B0502020202020204" pitchFamily="34" charset="0"/>
                        </a:rPr>
                        <a:t>-2,5</a:t>
                      </a:r>
                    </a:p>
                  </a:txBody>
                  <a:tcPr marL="9525" marR="9525" marT="9525" marB="0" anchor="ctr"/>
                </a:tc>
                <a:extLst>
                  <a:ext uri="{0D108BD9-81ED-4DB2-BD59-A6C34878D82A}">
                    <a16:rowId xmlns:a16="http://schemas.microsoft.com/office/drawing/2014/main" xmlns="" val="500294062"/>
                  </a:ext>
                </a:extLst>
              </a:tr>
              <a:tr h="942854">
                <a:tc>
                  <a:txBody>
                    <a:bodyPr/>
                    <a:lstStyle/>
                    <a:p>
                      <a:pPr algn="l" fontAlgn="b"/>
                      <a:r>
                        <a:rPr lang="en-US" sz="2400" b="0" i="0" u="none" strike="noStrike" dirty="0">
                          <a:solidFill>
                            <a:srgbClr val="000000"/>
                          </a:solidFill>
                          <a:effectLst/>
                          <a:latin typeface="Century Gothic" panose="020B0502020202020204" pitchFamily="34" charset="0"/>
                        </a:rPr>
                        <a:t>2 additional commands so that dog can be stopped</a:t>
                      </a:r>
                    </a:p>
                  </a:txBody>
                  <a:tcPr marL="9525" marR="9525" marT="9525" marB="0" anchor="ctr"/>
                </a:tc>
                <a:tc>
                  <a:txBody>
                    <a:bodyPr/>
                    <a:lstStyle/>
                    <a:p>
                      <a:pPr algn="ctr" fontAlgn="b"/>
                      <a:r>
                        <a:rPr lang="it-IT" sz="2400" b="0" i="0" u="none" strike="noStrike" dirty="0">
                          <a:solidFill>
                            <a:srgbClr val="000000"/>
                          </a:solidFill>
                          <a:effectLst/>
                          <a:latin typeface="Century Gothic" panose="020B0502020202020204" pitchFamily="34" charset="0"/>
                        </a:rPr>
                        <a:t>-3,5</a:t>
                      </a:r>
                    </a:p>
                  </a:txBody>
                  <a:tcPr marL="9525" marR="9525" marT="9525" marB="0" anchor="ctr"/>
                </a:tc>
                <a:extLst>
                  <a:ext uri="{0D108BD9-81ED-4DB2-BD59-A6C34878D82A}">
                    <a16:rowId xmlns:a16="http://schemas.microsoft.com/office/drawing/2014/main" xmlns="" val="1788154183"/>
                  </a:ext>
                </a:extLst>
              </a:tr>
              <a:tr h="942854">
                <a:tc>
                  <a:txBody>
                    <a:bodyPr/>
                    <a:lstStyle/>
                    <a:p>
                      <a:pPr algn="l" fontAlgn="b"/>
                      <a:r>
                        <a:rPr lang="en-GB" sz="2400" b="0" i="0" u="none" strike="noStrike" noProof="0" dirty="0">
                          <a:solidFill>
                            <a:srgbClr val="000000"/>
                          </a:solidFill>
                          <a:effectLst/>
                          <a:latin typeface="Century Gothic" panose="020B0502020202020204" pitchFamily="34" charset="0"/>
                        </a:rPr>
                        <a:t>Cannot be stopped</a:t>
                      </a:r>
                    </a:p>
                  </a:txBody>
                  <a:tcPr marL="9525" marR="9525" marT="9525" marB="0" anchor="ctr"/>
                </a:tc>
                <a:tc>
                  <a:txBody>
                    <a:bodyPr/>
                    <a:lstStyle/>
                    <a:p>
                      <a:pPr algn="ctr" fontAlgn="b"/>
                      <a:r>
                        <a:rPr lang="it-IT" sz="2400" b="0" i="0" u="none" strike="noStrike" dirty="0">
                          <a:solidFill>
                            <a:srgbClr val="000000"/>
                          </a:solidFill>
                          <a:effectLst/>
                          <a:latin typeface="Century Gothic" panose="020B0502020202020204" pitchFamily="34" charset="0"/>
                        </a:rPr>
                        <a:t>-10</a:t>
                      </a:r>
                    </a:p>
                  </a:txBody>
                  <a:tcPr marL="9525" marR="9525" marT="9525" marB="0" anchor="ctr"/>
                </a:tc>
                <a:extLst>
                  <a:ext uri="{0D108BD9-81ED-4DB2-BD59-A6C34878D82A}">
                    <a16:rowId xmlns:a16="http://schemas.microsoft.com/office/drawing/2014/main" xmlns="" val="1516951221"/>
                  </a:ext>
                </a:extLst>
              </a:tr>
            </a:tbl>
          </a:graphicData>
        </a:graphic>
      </p:graphicFrame>
      <p:pic>
        <p:nvPicPr>
          <p:cNvPr id="5" name="Immagine 4">
            <a:extLst>
              <a:ext uri="{FF2B5EF4-FFF2-40B4-BE49-F238E27FC236}">
                <a16:creationId xmlns:a16="http://schemas.microsoft.com/office/drawing/2014/main" xmlns="" id="{C1A6F144-F9AB-BE0B-F527-43DFF24ADD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90670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6A993784-CC64-F05C-6124-0805D3E4D1A1}"/>
              </a:ext>
            </a:extLst>
          </p:cNvPr>
          <p:cNvSpPr>
            <a:spLocks noGrp="1"/>
          </p:cNvSpPr>
          <p:nvPr>
            <p:ph type="title"/>
          </p:nvPr>
        </p:nvSpPr>
        <p:spPr>
          <a:xfrm>
            <a:off x="1243584" y="1201723"/>
            <a:ext cx="4043640"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Paikallaolo</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häiriön</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alaisena</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1BAD6BE8-D421-4496-A436-886D8C808EBD}"/>
              </a:ext>
            </a:extLst>
          </p:cNvPr>
          <p:cNvSpPr>
            <a:spLocks noGrp="1"/>
          </p:cNvSpPr>
          <p:nvPr>
            <p:ph idx="1"/>
          </p:nvPr>
        </p:nvSpPr>
        <p:spPr>
          <a:xfrm>
            <a:off x="5735020" y="1201723"/>
            <a:ext cx="5329250" cy="4454554"/>
          </a:xfrm>
        </p:spPr>
        <p:txBody>
          <a:bodyPr anchor="ctr">
            <a:normAutofit lnSpcReduction="10000"/>
          </a:bodyPr>
          <a:lstStyle/>
          <a:p>
            <a:pPr>
              <a:buClr>
                <a:srgbClr val="92D050"/>
              </a:buClr>
              <a:buSzPct val="60000"/>
              <a:buFont typeface="Century Gothic" panose="020B0502020202020204" pitchFamily="34" charset="0"/>
              <a:buChar char="►"/>
            </a:pPr>
            <a:r>
              <a:rPr lang="en-US" sz="3600" dirty="0" err="1" smtClean="0">
                <a:latin typeface="Century Gothic" panose="020B0502020202020204" pitchFamily="34" charset="0"/>
              </a:rPr>
              <a:t>Perusasento</a:t>
            </a:r>
            <a:endParaRPr lang="en-US" sz="36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3600" dirty="0" err="1" smtClean="0">
                <a:latin typeface="Century Gothic" panose="020B0502020202020204" pitchFamily="34" charset="0"/>
              </a:rPr>
              <a:t>Makaaminen</a:t>
            </a:r>
            <a:endParaRPr lang="en-US" sz="36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3600" dirty="0" err="1" smtClean="0">
                <a:latin typeface="Century Gothic" panose="020B0502020202020204" pitchFamily="34" charset="0"/>
              </a:rPr>
              <a:t>Käyttäytyminen</a:t>
            </a:r>
            <a:endParaRPr lang="en-US" sz="36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3600" dirty="0" err="1" smtClean="0">
                <a:latin typeface="Century Gothic" panose="020B0502020202020204" pitchFamily="34" charset="0"/>
              </a:rPr>
              <a:t>Osa-arvostelu</a:t>
            </a:r>
            <a:r>
              <a:rPr lang="en-US" sz="3600" dirty="0" smtClean="0">
                <a:latin typeface="Century Gothic" panose="020B0502020202020204" pitchFamily="34" charset="0"/>
              </a:rPr>
              <a:t> </a:t>
            </a:r>
            <a:r>
              <a:rPr lang="en-US" sz="3600" dirty="0" err="1" smtClean="0">
                <a:latin typeface="Century Gothic" panose="020B0502020202020204" pitchFamily="34" charset="0"/>
              </a:rPr>
              <a:t>lajiohjeen</a:t>
            </a:r>
            <a:r>
              <a:rPr lang="en-US" sz="3600" dirty="0" smtClean="0">
                <a:latin typeface="Century Gothic" panose="020B0502020202020204" pitchFamily="34" charset="0"/>
              </a:rPr>
              <a:t> </a:t>
            </a:r>
            <a:r>
              <a:rPr lang="en-US" sz="3600" dirty="0" err="1" smtClean="0">
                <a:latin typeface="Century Gothic" panose="020B0502020202020204" pitchFamily="34" charset="0"/>
              </a:rPr>
              <a:t>mukaan</a:t>
            </a:r>
            <a:r>
              <a:rPr lang="en-US" sz="3600" dirty="0" smtClean="0">
                <a:latin typeface="Century Gothic" panose="020B0502020202020204" pitchFamily="34" charset="0"/>
              </a:rPr>
              <a:t> per </a:t>
            </a:r>
            <a:r>
              <a:rPr lang="en-US" sz="3600" dirty="0" err="1" smtClean="0">
                <a:latin typeface="Century Gothic" panose="020B0502020202020204" pitchFamily="34" charset="0"/>
              </a:rPr>
              <a:t>luokka</a:t>
            </a:r>
            <a:endParaRPr lang="de-AT" sz="36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25500EE6-D0CE-5F31-26CA-51ABC83790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92061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94" name="Picture 65">
            <a:extLst>
              <a:ext uri="{FF2B5EF4-FFF2-40B4-BE49-F238E27FC236}">
                <a16:creationId xmlns:a16="http://schemas.microsoft.com/office/drawing/2014/main" xmlns="" id="{2FA3880A-8D8F-466C-A4A1-F07BCDD3719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95" name="Picture 67">
            <a:extLst>
              <a:ext uri="{FF2B5EF4-FFF2-40B4-BE49-F238E27FC236}">
                <a16:creationId xmlns:a16="http://schemas.microsoft.com/office/drawing/2014/main" xmlns="" id="{3C0A64CB-20A1-4508-B568-284EB04F78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96" name="Rectangle 69">
            <a:extLst>
              <a:ext uri="{FF2B5EF4-FFF2-40B4-BE49-F238E27FC236}">
                <a16:creationId xmlns:a16="http://schemas.microsoft.com/office/drawing/2014/main" xmlns="" id="{8DA14841-53A4-4935-BE65-C8373B8A6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71">
            <a:extLst>
              <a:ext uri="{FF2B5EF4-FFF2-40B4-BE49-F238E27FC236}">
                <a16:creationId xmlns:a16="http://schemas.microsoft.com/office/drawing/2014/main" xmlns="" id="{9877C2CF-B2DD-41C8-8B5E-152673376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73">
            <a:extLst>
              <a:ext uri="{FF2B5EF4-FFF2-40B4-BE49-F238E27FC236}">
                <a16:creationId xmlns:a16="http://schemas.microsoft.com/office/drawing/2014/main" xmlns="" id="{D377EE36-E59D-4778-8F99-4B470DA4A3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75">
            <a:extLst>
              <a:ext uri="{FF2B5EF4-FFF2-40B4-BE49-F238E27FC236}">
                <a16:creationId xmlns:a16="http://schemas.microsoft.com/office/drawing/2014/main" xmlns="" id="{2586C6C5-47AF-450A-932D-880EF823E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xtBox 77">
            <a:extLst>
              <a:ext uri="{FF2B5EF4-FFF2-40B4-BE49-F238E27FC236}">
                <a16:creationId xmlns:a16="http://schemas.microsoft.com/office/drawing/2014/main" xmlns="" id="{A587901A-AA64-4940-9803-F67677851150}"/>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01" name="Rectangle 79">
            <a:extLst>
              <a:ext uri="{FF2B5EF4-FFF2-40B4-BE49-F238E27FC236}">
                <a16:creationId xmlns:a16="http://schemas.microsoft.com/office/drawing/2014/main" xmlns="" id="{6784362B-1BC2-4D61-BBC1-75E5AFB9E5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81">
            <a:extLst>
              <a:ext uri="{FF2B5EF4-FFF2-40B4-BE49-F238E27FC236}">
                <a16:creationId xmlns:a16="http://schemas.microsoft.com/office/drawing/2014/main" xmlns="" id="{47FEC87D-B560-4AA1-90A4-F9F1D5A9452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03" name="Picture 83">
            <a:extLst>
              <a:ext uri="{FF2B5EF4-FFF2-40B4-BE49-F238E27FC236}">
                <a16:creationId xmlns:a16="http://schemas.microsoft.com/office/drawing/2014/main" xmlns="" id="{E9CBAC3D-8976-47FF-8E03-C8D4BDB3581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alphaModFix/>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04" name="Rectangle 85">
            <a:extLst>
              <a:ext uri="{FF2B5EF4-FFF2-40B4-BE49-F238E27FC236}">
                <a16:creationId xmlns:a16="http://schemas.microsoft.com/office/drawing/2014/main" xmlns="" id="{469431F3-C8DA-4F3D-BC23-56FBCBBB73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87">
            <a:extLst>
              <a:ext uri="{FF2B5EF4-FFF2-40B4-BE49-F238E27FC236}">
                <a16:creationId xmlns:a16="http://schemas.microsoft.com/office/drawing/2014/main" xmlns="" id="{5A6FB8F0-8565-4EC3-917D-22A0CFB55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2940" y="0"/>
            <a:ext cx="652490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xmlns="" id="{BEE0B610-48CA-96EB-3CA0-4882F2BA67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07760" y="227"/>
            <a:ext cx="3855179" cy="6858000"/>
          </a:xfrm>
          <a:prstGeom prst="rect">
            <a:avLst/>
          </a:prstGeom>
          <a:ln w="12700">
            <a:solidFill>
              <a:schemeClr val="tx1"/>
            </a:solidFill>
          </a:ln>
        </p:spPr>
      </p:pic>
      <p:sp>
        <p:nvSpPr>
          <p:cNvPr id="106" name="Rectangle 89">
            <a:extLst>
              <a:ext uri="{FF2B5EF4-FFF2-40B4-BE49-F238E27FC236}">
                <a16:creationId xmlns:a16="http://schemas.microsoft.com/office/drawing/2014/main" xmlns="" id="{90E85565-5837-4630-B749-8EB5508C97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E4CAEEDB-CB7C-8E41-9254-195EA0365516}"/>
              </a:ext>
            </a:extLst>
          </p:cNvPr>
          <p:cNvSpPr>
            <a:spLocks noGrp="1"/>
          </p:cNvSpPr>
          <p:nvPr>
            <p:ph type="title"/>
          </p:nvPr>
        </p:nvSpPr>
        <p:spPr>
          <a:xfrm>
            <a:off x="5984208" y="1103827"/>
            <a:ext cx="4745117" cy="2268559"/>
          </a:xfrm>
        </p:spPr>
        <p:txBody>
          <a:bodyPr vert="horz" lIns="91440" tIns="45720" rIns="91440" bIns="45720" rtlCol="0" anchor="t">
            <a:normAutofit fontScale="90000"/>
          </a:bodyPr>
          <a:lstStyle/>
          <a:p>
            <a:r>
              <a:rPr lang="en-US" sz="5100" u="none" strike="noStrike" dirty="0" err="1" smtClean="0">
                <a:latin typeface="Century Gothic" panose="020B0502020202020204" pitchFamily="34" charset="0"/>
              </a:rPr>
              <a:t>Rekisteröityjen</a:t>
            </a:r>
            <a:r>
              <a:rPr lang="en-US" sz="5100" u="none" strike="noStrike" dirty="0" smtClean="0">
                <a:latin typeface="Century Gothic" panose="020B0502020202020204" pitchFamily="34" charset="0"/>
              </a:rPr>
              <a:t> </a:t>
            </a:r>
            <a:r>
              <a:rPr lang="en-US" sz="5100" u="none" strike="noStrike" dirty="0" err="1" smtClean="0">
                <a:latin typeface="Century Gothic" panose="020B0502020202020204" pitchFamily="34" charset="0"/>
              </a:rPr>
              <a:t>koirien</a:t>
            </a:r>
            <a:r>
              <a:rPr lang="en-US" sz="5100" u="none" strike="noStrike" dirty="0" smtClean="0">
                <a:latin typeface="Century Gothic" panose="020B0502020202020204" pitchFamily="34" charset="0"/>
              </a:rPr>
              <a:t> </a:t>
            </a:r>
            <a:r>
              <a:rPr lang="en-US" sz="5100" u="none" strike="noStrike" dirty="0" err="1" smtClean="0">
                <a:latin typeface="Century Gothic" panose="020B0502020202020204" pitchFamily="34" charset="0"/>
              </a:rPr>
              <a:t>kasvattamien</a:t>
            </a:r>
            <a:r>
              <a:rPr lang="en-US" sz="5100" u="none" strike="noStrike" dirty="0" smtClean="0">
                <a:latin typeface="Century Gothic" panose="020B0502020202020204" pitchFamily="34" charset="0"/>
              </a:rPr>
              <a:t> </a:t>
            </a:r>
            <a:r>
              <a:rPr lang="en-US" sz="5100" u="none" strike="noStrike" dirty="0" err="1" smtClean="0">
                <a:latin typeface="Century Gothic" panose="020B0502020202020204" pitchFamily="34" charset="0"/>
              </a:rPr>
              <a:t>tarkoitus</a:t>
            </a:r>
            <a:endParaRPr lang="en-US" sz="5100" u="none" strike="noStrike" dirty="0">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59361983-F164-5758-5D97-601EBA497A25}"/>
              </a:ext>
            </a:extLst>
          </p:cNvPr>
          <p:cNvSpPr>
            <a:spLocks noGrp="1"/>
          </p:cNvSpPr>
          <p:nvPr>
            <p:ph idx="1"/>
          </p:nvPr>
        </p:nvSpPr>
        <p:spPr>
          <a:xfrm>
            <a:off x="6156561" y="3953620"/>
            <a:ext cx="4572764" cy="1160213"/>
          </a:xfrm>
        </p:spPr>
        <p:txBody>
          <a:bodyPr vert="horz" lIns="91440" tIns="0" rIns="91440" bIns="45720" rtlCol="0" anchor="b">
            <a:normAutofit fontScale="92500" lnSpcReduction="10000"/>
          </a:bodyPr>
          <a:lstStyle/>
          <a:p>
            <a:pPr marL="0" indent="0" algn="r">
              <a:buNone/>
            </a:pPr>
            <a:r>
              <a:rPr lang="fi-FI" sz="2400" dirty="0">
                <a:latin typeface="Century Gothic" panose="020B0502020202020204" pitchFamily="34" charset="0"/>
              </a:rPr>
              <a:t>Ainakin ylläpitää tai, mikäli mahdollista, parantaa </a:t>
            </a:r>
            <a:r>
              <a:rPr lang="fi-FI" sz="2400" dirty="0" smtClean="0">
                <a:latin typeface="Century Gothic" panose="020B0502020202020204" pitchFamily="34" charset="0"/>
              </a:rPr>
              <a:t>rodun </a:t>
            </a:r>
            <a:r>
              <a:rPr lang="fi-FI" sz="2400" dirty="0">
                <a:latin typeface="Century Gothic" panose="020B0502020202020204" pitchFamily="34" charset="0"/>
              </a:rPr>
              <a:t>ominaisuuksia.</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sp>
        <p:nvSpPr>
          <p:cNvPr id="107" name="Rectangle 91">
            <a:extLst>
              <a:ext uri="{FF2B5EF4-FFF2-40B4-BE49-F238E27FC236}">
                <a16:creationId xmlns:a16="http://schemas.microsoft.com/office/drawing/2014/main" xmlns="" id="{13756D9B-712D-4066-9D24-053A5EF2E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xmlns="" id="{1C9DE2B2-BDFC-0702-9957-8D316306BC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19496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xmlns="" id="{147E635D-C3B4-465B-AF24-991B6BF63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986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4A0623D0-396B-499E-BBFB-C17F1BB0F2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4" name="Picture 3">
            <a:extLst>
              <a:ext uri="{FF2B5EF4-FFF2-40B4-BE49-F238E27FC236}">
                <a16:creationId xmlns:a16="http://schemas.microsoft.com/office/drawing/2014/main" xmlns="" id="{B4D60D7B-C5C4-15A6-5701-FF099A54D651}"/>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r="-1"/>
          <a:stretch/>
        </p:blipFill>
        <p:spPr>
          <a:xfrm>
            <a:off x="19965" y="-2"/>
            <a:ext cx="12191695" cy="6858000"/>
          </a:xfrm>
          <a:prstGeom prst="rect">
            <a:avLst/>
          </a:prstGeom>
        </p:spPr>
      </p:pic>
      <p:pic>
        <p:nvPicPr>
          <p:cNvPr id="38" name="Picture 37">
            <a:extLst>
              <a:ext uri="{FF2B5EF4-FFF2-40B4-BE49-F238E27FC236}">
                <a16:creationId xmlns:a16="http://schemas.microsoft.com/office/drawing/2014/main" xmlns="" id="{21AF192C-698D-4635-9C9F-F9769A56A9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alphaModFix/>
            <a:extLst>
              <a:ext uri="{28A0092B-C50C-407E-A947-70E740481C1C}">
                <a14:useLocalDpi xmlns:a14="http://schemas.microsoft.com/office/drawing/2010/main"/>
              </a:ext>
            </a:extLst>
          </a:blip>
          <a:stretch>
            <a:fillRect/>
          </a:stretch>
        </p:blipFill>
        <p:spPr>
          <a:xfrm>
            <a:off x="1067" y="0"/>
            <a:ext cx="12189867" cy="6858000"/>
          </a:xfrm>
          <a:prstGeom prst="rect">
            <a:avLst/>
          </a:prstGeom>
        </p:spPr>
      </p:pic>
      <p:sp>
        <p:nvSpPr>
          <p:cNvPr id="2" name="Titel 1">
            <a:extLst>
              <a:ext uri="{FF2B5EF4-FFF2-40B4-BE49-F238E27FC236}">
                <a16:creationId xmlns:a16="http://schemas.microsoft.com/office/drawing/2014/main" xmlns="" id="{727FAEE6-0E75-7C4F-E779-ED6C9F401D09}"/>
              </a:ext>
            </a:extLst>
          </p:cNvPr>
          <p:cNvSpPr>
            <a:spLocks noGrp="1"/>
          </p:cNvSpPr>
          <p:nvPr>
            <p:ph type="ctrTitle"/>
          </p:nvPr>
        </p:nvSpPr>
        <p:spPr>
          <a:xfrm>
            <a:off x="2292054" y="4870764"/>
            <a:ext cx="5816024" cy="1181693"/>
          </a:xfrm>
        </p:spPr>
        <p:txBody>
          <a:bodyPr>
            <a:normAutofit/>
          </a:bodyPr>
          <a:lstStyle/>
          <a:p>
            <a:r>
              <a:rPr lang="de-AT" sz="6600" dirty="0">
                <a:latin typeface="Century Gothic" panose="020B0502020202020204" pitchFamily="34" charset="0"/>
              </a:rPr>
              <a:t>PROTECTION</a:t>
            </a:r>
          </a:p>
        </p:txBody>
      </p:sp>
      <p:sp>
        <p:nvSpPr>
          <p:cNvPr id="40" name="Rectangle 39">
            <a:extLst>
              <a:ext uri="{FF2B5EF4-FFF2-40B4-BE49-F238E27FC236}">
                <a16:creationId xmlns:a16="http://schemas.microsoft.com/office/drawing/2014/main" xmlns="" id="{14E56C4B-C9E0-4F01-AF43-E69279A06A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8C654A17-56DA-4921-A42B-DE255FA66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9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9B55F1EB-A0EA-A617-F0E7-67F4BA791FC6}"/>
              </a:ext>
            </a:extLst>
          </p:cNvPr>
          <p:cNvSpPr>
            <a:spLocks noGrp="1"/>
          </p:cNvSpPr>
          <p:nvPr>
            <p:ph type="title"/>
          </p:nvPr>
        </p:nvSpPr>
        <p:spPr>
          <a:xfrm>
            <a:off x="1278499" y="1201723"/>
            <a:ext cx="4149057" cy="4454554"/>
          </a:xfrm>
        </p:spPr>
        <p:txBody>
          <a:bodyPr anchor="ctr">
            <a:normAutofit/>
          </a:bodyPr>
          <a:lstStyle/>
          <a:p>
            <a:r>
              <a:rPr lang="en-GB" sz="4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Perusteet</a:t>
            </a:r>
            <a:endParaRPr lang="en-GB"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26513A24-09BB-715B-D2B8-8DA4B8E7F817}"/>
              </a:ext>
            </a:extLst>
          </p:cNvPr>
          <p:cNvSpPr>
            <a:spLocks noGrp="1"/>
          </p:cNvSpPr>
          <p:nvPr>
            <p:ph idx="1"/>
          </p:nvPr>
        </p:nvSpPr>
        <p:spPr>
          <a:xfrm>
            <a:off x="5585988" y="421698"/>
            <a:ext cx="6274052" cy="5635070"/>
          </a:xfrm>
        </p:spPr>
        <p:txBody>
          <a:bodyPr anchor="ctr">
            <a:normAutofit fontScale="85000" lnSpcReduction="10000"/>
          </a:bodyPr>
          <a:lstStyle/>
          <a:p>
            <a:pPr>
              <a:buClr>
                <a:srgbClr val="92D050"/>
              </a:buClr>
              <a:buSzPct val="60000"/>
              <a:buFont typeface="Century Gothic" panose="020B0502020202020204" pitchFamily="34" charset="0"/>
              <a:buChar char="►"/>
            </a:pPr>
            <a:r>
              <a:rPr lang="en-US" sz="2800" dirty="0">
                <a:latin typeface="Century Gothic" panose="020B0502020202020204" pitchFamily="34" charset="0"/>
              </a:rPr>
              <a:t>A dog with high self-confidence is desired.</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Energetic effective firm and calm grip.</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Release after a hearing signal (2 additional hearing signals are allowed - mandatory deduction 3 points per additional hearing signal).</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Dominant, active, self-confident guarding phases.</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It is required that the dog is always in the hand of the handler.</a:t>
            </a:r>
          </a:p>
        </p:txBody>
      </p:sp>
      <p:pic>
        <p:nvPicPr>
          <p:cNvPr id="4" name="Immagine 3">
            <a:extLst>
              <a:ext uri="{FF2B5EF4-FFF2-40B4-BE49-F238E27FC236}">
                <a16:creationId xmlns:a16="http://schemas.microsoft.com/office/drawing/2014/main" xmlns="" id="{15727367-8751-9BBB-DC19-C1F0FEF84B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866343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33735AC3-D69C-AE8F-2D41-D9D7F3C90D85}"/>
              </a:ext>
            </a:extLst>
          </p:cNvPr>
          <p:cNvSpPr>
            <a:spLocks noGrp="1"/>
          </p:cNvSpPr>
          <p:nvPr>
            <p:ph type="title"/>
          </p:nvPr>
        </p:nvSpPr>
        <p:spPr>
          <a:xfrm>
            <a:off x="1518412" y="1201723"/>
            <a:ext cx="3133750" cy="4454554"/>
          </a:xfrm>
        </p:spPr>
        <p:txBody>
          <a:bodyPr anchor="ctr">
            <a:normAutofit/>
          </a:bodyPr>
          <a:lstStyle/>
          <a:p>
            <a:r>
              <a:rPr lang="de-AT" sz="480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Phases of defense exercises</a:t>
            </a:r>
            <a:endParaRPr lang="de-AT"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C0B19E34-2C50-C564-25EF-9A0134D5471A}"/>
              </a:ext>
            </a:extLst>
          </p:cNvPr>
          <p:cNvSpPr>
            <a:spLocks noGrp="1"/>
          </p:cNvSpPr>
          <p:nvPr>
            <p:ph idx="1"/>
          </p:nvPr>
        </p:nvSpPr>
        <p:spPr>
          <a:xfrm>
            <a:off x="5208748" y="421698"/>
            <a:ext cx="6343022" cy="5879514"/>
          </a:xfrm>
        </p:spPr>
        <p:txBody>
          <a:bodyPr anchor="ctr">
            <a:normAutofit fontScale="92500"/>
          </a:bodyPr>
          <a:lstStyle/>
          <a:p>
            <a:pPr marL="342900" indent="-342900">
              <a:lnSpc>
                <a:spcPct val="110000"/>
              </a:lnSpc>
              <a:buClr>
                <a:srgbClr val="92D050"/>
              </a:buClr>
              <a:buFont typeface="+mj-lt"/>
              <a:buAutoNum type="arabicPeriod"/>
            </a:pPr>
            <a:r>
              <a:rPr lang="en-US" sz="2400" dirty="0">
                <a:latin typeface="Century Gothic" panose="020B0502020202020204" pitchFamily="34" charset="0"/>
              </a:rPr>
              <a:t>Opening phase - starts with the helper’s action and ends with bite of the dog</a:t>
            </a:r>
          </a:p>
          <a:p>
            <a:pPr marL="342900" indent="-342900">
              <a:lnSpc>
                <a:spcPct val="110000"/>
              </a:lnSpc>
              <a:spcBef>
                <a:spcPts val="0"/>
              </a:spcBef>
              <a:spcAft>
                <a:spcPts val="0"/>
              </a:spcAft>
              <a:buClr>
                <a:srgbClr val="92D050"/>
              </a:buClr>
              <a:buFont typeface="+mj-lt"/>
              <a:buAutoNum type="arabicPeriod"/>
            </a:pPr>
            <a:r>
              <a:rPr lang="en-US" sz="2400" dirty="0">
                <a:latin typeface="Century Gothic" panose="020B0502020202020204" pitchFamily="34" charset="0"/>
              </a:rPr>
              <a:t>Pressure phase - begins with pressure by the helper and ends with setting the threat</a:t>
            </a:r>
          </a:p>
          <a:p>
            <a:pPr marL="342900" indent="-342900">
              <a:lnSpc>
                <a:spcPct val="110000"/>
              </a:lnSpc>
              <a:buClr>
                <a:srgbClr val="92D050"/>
              </a:buClr>
              <a:buFont typeface="+mj-lt"/>
              <a:buAutoNum type="arabicPeriod"/>
            </a:pPr>
            <a:r>
              <a:rPr lang="en-US" sz="2400" dirty="0">
                <a:latin typeface="Century Gothic" panose="020B0502020202020204" pitchFamily="34" charset="0"/>
              </a:rPr>
              <a:t>Transition phase - begins when the helper stops his activity until the dog handler gives the release command.</a:t>
            </a:r>
          </a:p>
          <a:p>
            <a:pPr marL="342900" indent="-342900">
              <a:lnSpc>
                <a:spcPct val="110000"/>
              </a:lnSpc>
              <a:buClr>
                <a:srgbClr val="92D050"/>
              </a:buClr>
              <a:buFont typeface="+mj-lt"/>
              <a:buAutoNum type="arabicPeriod"/>
            </a:pPr>
            <a:r>
              <a:rPr lang="en-US" sz="2400" dirty="0">
                <a:latin typeface="Century Gothic" panose="020B0502020202020204" pitchFamily="34" charset="0"/>
              </a:rPr>
              <a:t>Release phase - begins with the release command and ends with out of sleeve.</a:t>
            </a:r>
          </a:p>
          <a:p>
            <a:pPr marL="342900" indent="-342900">
              <a:lnSpc>
                <a:spcPct val="110000"/>
              </a:lnSpc>
              <a:buClr>
                <a:srgbClr val="92D050"/>
              </a:buClr>
              <a:buFont typeface="+mj-lt"/>
              <a:buAutoNum type="arabicPeriod"/>
            </a:pPr>
            <a:r>
              <a:rPr lang="en-US" sz="2400" dirty="0">
                <a:latin typeface="Century Gothic" panose="020B0502020202020204" pitchFamily="34" charset="0"/>
              </a:rPr>
              <a:t>Guarding phase - begins immediately when the dog releases the sleeve, and it ends with the reattack of the helper or when the dog take the basic position by the handler.</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F9CE9CE9-4B8E-1146-ADF6-1E2D041112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102248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A0D5A4A-A72B-B76B-BBED-C724EABEB2A8}"/>
              </a:ext>
            </a:extLst>
          </p:cNvPr>
          <p:cNvSpPr>
            <a:spLocks noGrp="1"/>
          </p:cNvSpPr>
          <p:nvPr>
            <p:ph type="title"/>
          </p:nvPr>
        </p:nvSpPr>
        <p:spPr>
          <a:xfrm>
            <a:off x="1518412" y="1201723"/>
            <a:ext cx="3133750" cy="4454554"/>
          </a:xfrm>
        </p:spPr>
        <p:txBody>
          <a:bodyPr anchor="ctr">
            <a:normAutofit/>
          </a:bodyPr>
          <a:lstStyle/>
          <a:p>
            <a:r>
              <a:rPr lang="en-US"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Different priorities, for example with uncalm grip</a:t>
            </a:r>
          </a:p>
        </p:txBody>
      </p:sp>
      <p:sp>
        <p:nvSpPr>
          <p:cNvPr id="3" name="Inhaltsplatzhalter 2">
            <a:extLst>
              <a:ext uri="{FF2B5EF4-FFF2-40B4-BE49-F238E27FC236}">
                <a16:creationId xmlns:a16="http://schemas.microsoft.com/office/drawing/2014/main" xmlns="" id="{4828F2C9-AB44-34FC-7376-D7435CC60441}"/>
              </a:ext>
            </a:extLst>
          </p:cNvPr>
          <p:cNvSpPr>
            <a:spLocks noGrp="1"/>
          </p:cNvSpPr>
          <p:nvPr>
            <p:ph idx="1"/>
          </p:nvPr>
        </p:nvSpPr>
        <p:spPr>
          <a:xfrm>
            <a:off x="5454363" y="1201723"/>
            <a:ext cx="5329250" cy="4454554"/>
          </a:xfrm>
        </p:spPr>
        <p:txBody>
          <a:bodyPr anchor="ctr">
            <a:normAutofit/>
          </a:bodyPr>
          <a:lstStyle/>
          <a:p>
            <a:pPr>
              <a:buClr>
                <a:srgbClr val="92D050"/>
              </a:buClr>
              <a:buSzPct val="60000"/>
              <a:buFont typeface="Century Gothic" panose="020B0502020202020204" pitchFamily="34" charset="0"/>
              <a:buChar char="►"/>
            </a:pPr>
            <a:r>
              <a:rPr lang="en-US" sz="2800" dirty="0">
                <a:latin typeface="Century Gothic" panose="020B0502020202020204" pitchFamily="34" charset="0"/>
              </a:rPr>
              <a:t>Uncalm grip during the pressure phase devalues the exercise more than in the transition phase or the release phase.</a:t>
            </a:r>
          </a:p>
        </p:txBody>
      </p:sp>
      <p:pic>
        <p:nvPicPr>
          <p:cNvPr id="4" name="Immagine 3">
            <a:extLst>
              <a:ext uri="{FF2B5EF4-FFF2-40B4-BE49-F238E27FC236}">
                <a16:creationId xmlns:a16="http://schemas.microsoft.com/office/drawing/2014/main" xmlns="" id="{5D03152C-D16B-E6E9-0455-F16D11C549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140114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513F46CC-A474-9A50-1825-39F497099643}"/>
              </a:ext>
            </a:extLst>
          </p:cNvPr>
          <p:cNvSpPr>
            <a:spLocks noGrp="1"/>
          </p:cNvSpPr>
          <p:nvPr>
            <p:ph type="title"/>
          </p:nvPr>
        </p:nvSpPr>
        <p:spPr>
          <a:xfrm>
            <a:off x="1518412" y="1201723"/>
            <a:ext cx="3133750" cy="4454554"/>
          </a:xfrm>
        </p:spPr>
        <p:txBody>
          <a:bodyPr anchor="ctr">
            <a:normAutofit/>
          </a:bodyPr>
          <a:lstStyle/>
          <a:p>
            <a:r>
              <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Search of the helper</a:t>
            </a:r>
          </a:p>
        </p:txBody>
      </p:sp>
      <p:sp>
        <p:nvSpPr>
          <p:cNvPr id="3" name="Inhaltsplatzhalter 2">
            <a:extLst>
              <a:ext uri="{FF2B5EF4-FFF2-40B4-BE49-F238E27FC236}">
                <a16:creationId xmlns:a16="http://schemas.microsoft.com/office/drawing/2014/main" xmlns="" id="{61CC3208-8990-08DF-CF49-9663C1CFA244}"/>
              </a:ext>
            </a:extLst>
          </p:cNvPr>
          <p:cNvSpPr>
            <a:spLocks noGrp="1"/>
          </p:cNvSpPr>
          <p:nvPr>
            <p:ph idx="1"/>
          </p:nvPr>
        </p:nvSpPr>
        <p:spPr>
          <a:xfrm>
            <a:off x="5454362" y="353085"/>
            <a:ext cx="6251769" cy="6228784"/>
          </a:xfrm>
        </p:spPr>
        <p:txBody>
          <a:bodyPr anchor="ctr">
            <a:normAutofit/>
          </a:bodyPr>
          <a:lstStyle/>
          <a:p>
            <a:pPr>
              <a:lnSpc>
                <a:spcPct val="110000"/>
              </a:lnSpc>
              <a:spcBef>
                <a:spcPts val="0"/>
              </a:spcBef>
              <a:spcAft>
                <a:spcPts val="0"/>
              </a:spcAft>
              <a:buClr>
                <a:srgbClr val="92D050"/>
              </a:buClr>
              <a:buSzPct val="60000"/>
              <a:buFont typeface="Century Gothic" panose="020B0502020202020204" pitchFamily="34" charset="0"/>
              <a:buChar char="►"/>
            </a:pPr>
            <a:r>
              <a:rPr lang="en-US" sz="2400" dirty="0">
                <a:latin typeface="Century Gothic" panose="020B0502020202020204" pitchFamily="34" charset="0"/>
              </a:rPr>
              <a:t>Requirements:</a:t>
            </a:r>
          </a:p>
          <a:p>
            <a:pPr>
              <a:lnSpc>
                <a:spcPct val="100000"/>
              </a:lnSpc>
              <a:spcBef>
                <a:spcPts val="0"/>
              </a:spcBef>
              <a:spcAft>
                <a:spcPts val="0"/>
              </a:spcAft>
              <a:buClr>
                <a:srgbClr val="92D050"/>
              </a:buClr>
              <a:buFont typeface="+mj-lt"/>
              <a:buAutoNum type="arabicPeriod"/>
            </a:pPr>
            <a:r>
              <a:rPr lang="en-US" sz="2400" dirty="0">
                <a:latin typeface="Century Gothic" panose="020B0502020202020204" pitchFamily="34" charset="0"/>
              </a:rPr>
              <a:t>Run around the hiding places.</a:t>
            </a:r>
          </a:p>
          <a:p>
            <a:pPr>
              <a:lnSpc>
                <a:spcPct val="100000"/>
              </a:lnSpc>
              <a:spcBef>
                <a:spcPts val="0"/>
              </a:spcBef>
              <a:spcAft>
                <a:spcPts val="0"/>
              </a:spcAft>
              <a:buClr>
                <a:srgbClr val="92D050"/>
              </a:buClr>
              <a:buFont typeface="+mj-lt"/>
              <a:buAutoNum type="arabicPeriod"/>
            </a:pPr>
            <a:r>
              <a:rPr lang="en-US" sz="2400" dirty="0">
                <a:latin typeface="Century Gothic" panose="020B0502020202020204" pitchFamily="34" charset="0"/>
              </a:rPr>
              <a:t>Determined</a:t>
            </a:r>
          </a:p>
          <a:p>
            <a:pPr>
              <a:lnSpc>
                <a:spcPct val="100000"/>
              </a:lnSpc>
              <a:spcBef>
                <a:spcPts val="0"/>
              </a:spcBef>
              <a:spcAft>
                <a:spcPts val="0"/>
              </a:spcAft>
              <a:buClr>
                <a:srgbClr val="92D050"/>
              </a:buClr>
              <a:buFont typeface="+mj-lt"/>
              <a:buAutoNum type="arabicPeriod"/>
            </a:pPr>
            <a:r>
              <a:rPr lang="en-US" sz="2400" dirty="0">
                <a:latin typeface="Century Gothic" panose="020B0502020202020204" pitchFamily="34" charset="0"/>
              </a:rPr>
              <a:t>Tight run around</a:t>
            </a:r>
          </a:p>
          <a:p>
            <a:pPr>
              <a:lnSpc>
                <a:spcPct val="100000"/>
              </a:lnSpc>
              <a:spcBef>
                <a:spcPts val="0"/>
              </a:spcBef>
              <a:spcAft>
                <a:spcPts val="0"/>
              </a:spcAft>
              <a:buClr>
                <a:srgbClr val="92D050"/>
              </a:buClr>
              <a:buFont typeface="+mj-lt"/>
              <a:buAutoNum type="arabicPeriod"/>
            </a:pPr>
            <a:r>
              <a:rPr lang="en-US" sz="2400" dirty="0">
                <a:latin typeface="Century Gothic" panose="020B0502020202020204" pitchFamily="34" charset="0"/>
              </a:rPr>
              <a:t>Orienting to the handler at the sound signal for approaching.</a:t>
            </a:r>
          </a:p>
          <a:p>
            <a:pPr>
              <a:lnSpc>
                <a:spcPct val="100000"/>
              </a:lnSpc>
              <a:spcBef>
                <a:spcPts val="0"/>
              </a:spcBef>
              <a:spcAft>
                <a:spcPts val="0"/>
              </a:spcAft>
              <a:buClr>
                <a:srgbClr val="92D050"/>
              </a:buClr>
              <a:buFont typeface="+mj-lt"/>
              <a:buAutoNum type="arabicPeriod"/>
            </a:pPr>
            <a:r>
              <a:rPr lang="en-US" sz="2400" dirty="0">
                <a:latin typeface="Century Gothic" panose="020B0502020202020204" pitchFamily="34" charset="0"/>
              </a:rPr>
              <a:t>Run around attentively.</a:t>
            </a:r>
          </a:p>
          <a:p>
            <a:pPr marL="0" indent="0">
              <a:lnSpc>
                <a:spcPct val="110000"/>
              </a:lnSpc>
              <a:spcBef>
                <a:spcPts val="0"/>
              </a:spcBef>
              <a:spcAft>
                <a:spcPts val="0"/>
              </a:spcAft>
              <a:buClr>
                <a:srgbClr val="92D050"/>
              </a:buClr>
              <a:buSzPct val="60000"/>
              <a:buNone/>
            </a:pPr>
            <a:endParaRPr lang="en-US" sz="2400" dirty="0">
              <a:latin typeface="Century Gothic" panose="020B0502020202020204" pitchFamily="34" charset="0"/>
            </a:endParaRPr>
          </a:p>
          <a:p>
            <a:pPr>
              <a:lnSpc>
                <a:spcPct val="110000"/>
              </a:lnSpc>
              <a:spcBef>
                <a:spcPts val="0"/>
              </a:spcBef>
              <a:spcAft>
                <a:spcPts val="0"/>
              </a:spcAft>
              <a:buClr>
                <a:srgbClr val="92D050"/>
              </a:buClr>
              <a:buSzPct val="60000"/>
              <a:buFont typeface="Century Gothic" panose="020B0502020202020204" pitchFamily="34" charset="0"/>
              <a:buChar char="►"/>
            </a:pPr>
            <a:r>
              <a:rPr lang="en-US" sz="2400" dirty="0">
                <a:latin typeface="Century Gothic" panose="020B0502020202020204" pitchFamily="34" charset="0"/>
              </a:rPr>
              <a:t>Helps:</a:t>
            </a:r>
          </a:p>
          <a:p>
            <a:pPr marL="457200" indent="-457200">
              <a:lnSpc>
                <a:spcPct val="110000"/>
              </a:lnSpc>
              <a:spcBef>
                <a:spcPts val="0"/>
              </a:spcBef>
              <a:spcAft>
                <a:spcPts val="0"/>
              </a:spcAft>
              <a:buClr>
                <a:srgbClr val="92D050"/>
              </a:buClr>
              <a:buFont typeface="+mj-lt"/>
              <a:buAutoNum type="arabicPeriod"/>
            </a:pPr>
            <a:r>
              <a:rPr lang="en-US" sz="2400" dirty="0">
                <a:latin typeface="Century Gothic" panose="020B0502020202020204" pitchFamily="34" charset="0"/>
              </a:rPr>
              <a:t>Leaving the center line</a:t>
            </a:r>
          </a:p>
          <a:p>
            <a:pPr marL="457200" indent="-457200">
              <a:lnSpc>
                <a:spcPct val="110000"/>
              </a:lnSpc>
              <a:spcBef>
                <a:spcPts val="0"/>
              </a:spcBef>
              <a:spcAft>
                <a:spcPts val="0"/>
              </a:spcAft>
              <a:buClr>
                <a:srgbClr val="92D050"/>
              </a:buClr>
              <a:buFont typeface="+mj-lt"/>
              <a:buAutoNum type="arabicPeriod"/>
            </a:pPr>
            <a:r>
              <a:rPr lang="en-US" sz="2400" dirty="0">
                <a:latin typeface="Century Gothic" panose="020B0502020202020204" pitchFamily="34" charset="0"/>
              </a:rPr>
              <a:t>Additional commands.</a:t>
            </a:r>
          </a:p>
          <a:p>
            <a:pPr marL="457200" indent="-457200">
              <a:lnSpc>
                <a:spcPct val="110000"/>
              </a:lnSpc>
              <a:spcBef>
                <a:spcPts val="0"/>
              </a:spcBef>
              <a:spcAft>
                <a:spcPts val="0"/>
              </a:spcAft>
              <a:buClr>
                <a:srgbClr val="92D050"/>
              </a:buClr>
              <a:buFont typeface="+mj-lt"/>
              <a:buAutoNum type="arabicPeriod"/>
            </a:pPr>
            <a:r>
              <a:rPr lang="en-US" sz="2400" dirty="0">
                <a:latin typeface="Century Gothic" panose="020B0502020202020204" pitchFamily="34" charset="0"/>
              </a:rPr>
              <a:t>Help with the hand to call in.</a:t>
            </a:r>
          </a:p>
        </p:txBody>
      </p:sp>
      <p:pic>
        <p:nvPicPr>
          <p:cNvPr id="4" name="Immagine 3">
            <a:extLst>
              <a:ext uri="{FF2B5EF4-FFF2-40B4-BE49-F238E27FC236}">
                <a16:creationId xmlns:a16="http://schemas.microsoft.com/office/drawing/2014/main" xmlns="" id="{B94B15D6-576E-0BB4-F0C1-121D03BC6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149894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CA6E0865-9B36-F4B5-8C3A-FBBB2F03F70C}"/>
              </a:ext>
            </a:extLst>
          </p:cNvPr>
          <p:cNvSpPr>
            <a:spLocks noGrp="1"/>
          </p:cNvSpPr>
          <p:nvPr>
            <p:ph type="title"/>
          </p:nvPr>
        </p:nvSpPr>
        <p:spPr>
          <a:xfrm>
            <a:off x="1518412" y="1201723"/>
            <a:ext cx="3133750" cy="4454554"/>
          </a:xfrm>
        </p:spPr>
        <p:txBody>
          <a:bodyPr anchor="ctr">
            <a:normAutofit/>
          </a:bodyPr>
          <a:lstStyle/>
          <a:p>
            <a:r>
              <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Search of the helper</a:t>
            </a:r>
            <a:endParaRPr lang="de-AT" sz="4800" dirty="0"/>
          </a:p>
        </p:txBody>
      </p:sp>
      <p:sp>
        <p:nvSpPr>
          <p:cNvPr id="3" name="Inhaltsplatzhalter 2">
            <a:extLst>
              <a:ext uri="{FF2B5EF4-FFF2-40B4-BE49-F238E27FC236}">
                <a16:creationId xmlns:a16="http://schemas.microsoft.com/office/drawing/2014/main" xmlns="" id="{4FCC8C9A-86C4-9AFA-044F-19D001AF1BC5}"/>
              </a:ext>
            </a:extLst>
          </p:cNvPr>
          <p:cNvSpPr>
            <a:spLocks noGrp="1"/>
          </p:cNvSpPr>
          <p:nvPr>
            <p:ph idx="1"/>
          </p:nvPr>
        </p:nvSpPr>
        <p:spPr>
          <a:xfrm>
            <a:off x="5208748" y="697116"/>
            <a:ext cx="6406847" cy="5404919"/>
          </a:xfrm>
        </p:spPr>
        <p:txBody>
          <a:bodyPr anchor="ctr">
            <a:normAutofit/>
          </a:bodyPr>
          <a:lstStyle/>
          <a:p>
            <a:pPr>
              <a:lnSpc>
                <a:spcPct val="110000"/>
              </a:lnSpc>
              <a:buClr>
                <a:srgbClr val="92D050"/>
              </a:buClr>
              <a:buSzPct val="60000"/>
              <a:buFont typeface="Arial" panose="020B0604020202020204" pitchFamily="34" charset="0"/>
              <a:buChar char="►"/>
            </a:pPr>
            <a:r>
              <a:rPr lang="en-US" dirty="0">
                <a:latin typeface="Century Gothic" panose="020B0502020202020204" pitchFamily="34" charset="0"/>
              </a:rPr>
              <a:t>If the dog comes back to the handler and goes into the basic position, the work can be continued as long as the dog can be used again. The exercise is rated 0.</a:t>
            </a:r>
          </a:p>
          <a:p>
            <a:pPr>
              <a:lnSpc>
                <a:spcPct val="110000"/>
              </a:lnSpc>
              <a:buClr>
                <a:srgbClr val="92D050"/>
              </a:buClr>
              <a:buSzPct val="60000"/>
              <a:buFont typeface="Arial" panose="020B0604020202020204" pitchFamily="34" charset="0"/>
              <a:buChar char="►"/>
            </a:pPr>
            <a:r>
              <a:rPr lang="en-US" dirty="0">
                <a:latin typeface="Century Gothic" panose="020B0502020202020204" pitchFamily="34" charset="0"/>
              </a:rPr>
              <a:t>If the dog returns a second time, the protection exercise is terminated.</a:t>
            </a:r>
          </a:p>
          <a:p>
            <a:pPr>
              <a:lnSpc>
                <a:spcPct val="110000"/>
              </a:lnSpc>
              <a:buClr>
                <a:srgbClr val="92D050"/>
              </a:buClr>
              <a:buSzPct val="60000"/>
              <a:buFont typeface="Arial" panose="020B0604020202020204" pitchFamily="34" charset="0"/>
              <a:buChar char="►"/>
            </a:pPr>
            <a:r>
              <a:rPr lang="en-US" dirty="0">
                <a:latin typeface="Century Gothic" panose="020B0502020202020204" pitchFamily="34" charset="0"/>
              </a:rPr>
              <a:t>If the dog doesn’t accept the 6</a:t>
            </a:r>
            <a:r>
              <a:rPr lang="en-US" baseline="30000" dirty="0">
                <a:latin typeface="Century Gothic" panose="020B0502020202020204" pitchFamily="34" charset="0"/>
              </a:rPr>
              <a:t>th</a:t>
            </a:r>
            <a:r>
              <a:rPr lang="en-US" dirty="0">
                <a:latin typeface="Century Gothic" panose="020B0502020202020204" pitchFamily="34" charset="0"/>
              </a:rPr>
              <a:t> blind, two more additional commands are allowed, and if he doesn’t accept the blind, the protection exercise is terminated.</a:t>
            </a:r>
          </a:p>
          <a:p>
            <a:pPr>
              <a:lnSpc>
                <a:spcPct val="110000"/>
              </a:lnSpc>
              <a:buClr>
                <a:srgbClr val="92D050"/>
              </a:buClr>
              <a:buSzPct val="60000"/>
              <a:buFont typeface="Arial" panose="020B0604020202020204" pitchFamily="34" charset="0"/>
              <a:buChar char="►"/>
            </a:pPr>
            <a:r>
              <a:rPr lang="en-US" dirty="0">
                <a:latin typeface="Century Gothic" panose="020B0502020202020204" pitchFamily="34" charset="0"/>
              </a:rPr>
              <a:t>The exercise ends when the dog has reached the edge of the blind and can see the helper.</a:t>
            </a:r>
            <a:endParaRPr lang="de-AT" dirty="0">
              <a:latin typeface="Century Gothic" panose="020B0502020202020204" pitchFamily="34" charset="0"/>
            </a:endParaRPr>
          </a:p>
        </p:txBody>
      </p:sp>
      <p:pic>
        <p:nvPicPr>
          <p:cNvPr id="4" name="Immagine 3">
            <a:extLst>
              <a:ext uri="{FF2B5EF4-FFF2-40B4-BE49-F238E27FC236}">
                <a16:creationId xmlns:a16="http://schemas.microsoft.com/office/drawing/2014/main" xmlns="" id="{37D17B61-DAF5-D258-06AE-177FF7643D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040320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DD83E675-136B-D90E-6A11-7CA17BC9DD8A}"/>
              </a:ext>
            </a:extLst>
          </p:cNvPr>
          <p:cNvSpPr>
            <a:spLocks noGrp="1"/>
          </p:cNvSpPr>
          <p:nvPr>
            <p:ph type="title"/>
          </p:nvPr>
        </p:nvSpPr>
        <p:spPr>
          <a:xfrm>
            <a:off x="1518412" y="1201723"/>
            <a:ext cx="3133750" cy="4454554"/>
          </a:xfrm>
        </p:spPr>
        <p:txBody>
          <a:bodyPr anchor="ctr">
            <a:normAutofit/>
          </a:bodyPr>
          <a:lstStyle/>
          <a:p>
            <a:r>
              <a:rPr lang="de-AT"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Hold and Bark</a:t>
            </a:r>
          </a:p>
        </p:txBody>
      </p:sp>
      <p:sp>
        <p:nvSpPr>
          <p:cNvPr id="3" name="Inhaltsplatzhalter 2">
            <a:extLst>
              <a:ext uri="{FF2B5EF4-FFF2-40B4-BE49-F238E27FC236}">
                <a16:creationId xmlns:a16="http://schemas.microsoft.com/office/drawing/2014/main" xmlns="" id="{3861FBC0-7F73-A030-0B83-D874167A9C08}"/>
              </a:ext>
            </a:extLst>
          </p:cNvPr>
          <p:cNvSpPr>
            <a:spLocks noGrp="1"/>
          </p:cNvSpPr>
          <p:nvPr>
            <p:ph idx="1"/>
          </p:nvPr>
        </p:nvSpPr>
        <p:spPr>
          <a:xfrm>
            <a:off x="5454363" y="1201723"/>
            <a:ext cx="5329250" cy="4454554"/>
          </a:xfrm>
        </p:spPr>
        <p:txBody>
          <a:bodyPr anchor="ctr">
            <a:normAutofit/>
          </a:bodyPr>
          <a:lstStyle/>
          <a:p>
            <a:pPr>
              <a:buClr>
                <a:srgbClr val="92D050"/>
              </a:buClr>
              <a:buSzPct val="60000"/>
              <a:buFont typeface="Century Gothic" panose="020B0502020202020204" pitchFamily="34" charset="0"/>
              <a:buChar char="►"/>
            </a:pPr>
            <a:r>
              <a:rPr lang="en-US" sz="2800" dirty="0">
                <a:latin typeface="Century Gothic" panose="020B0502020202020204" pitchFamily="34" charset="0"/>
              </a:rPr>
              <a:t>Starts when the helper has been reached and ends with the basic position after the recall.</a:t>
            </a:r>
          </a:p>
          <a:p>
            <a:pPr marL="0" indent="0">
              <a:buClr>
                <a:srgbClr val="92D050"/>
              </a:buClr>
              <a:buSzPct val="60000"/>
              <a:buNone/>
            </a:pPr>
            <a:r>
              <a:rPr lang="en-US" sz="2800" dirty="0">
                <a:latin typeface="Century Gothic" panose="020B0502020202020204" pitchFamily="34" charset="0"/>
              </a:rPr>
              <a:t>Partition</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Hold                  10 points</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Bark                     5 points</a:t>
            </a:r>
          </a:p>
        </p:txBody>
      </p:sp>
      <p:pic>
        <p:nvPicPr>
          <p:cNvPr id="5" name="Immagine 4">
            <a:extLst>
              <a:ext uri="{FF2B5EF4-FFF2-40B4-BE49-F238E27FC236}">
                <a16:creationId xmlns:a16="http://schemas.microsoft.com/office/drawing/2014/main" xmlns="" id="{C8A187CF-0B1D-A69D-DE2C-078868BE86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721534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xmlns="" id="{965CA761-CD39-0219-2334-AE1E7492EDBE}"/>
              </a:ext>
            </a:extLst>
          </p:cNvPr>
          <p:cNvSpPr>
            <a:spLocks noGrp="1"/>
          </p:cNvSpPr>
          <p:nvPr>
            <p:ph idx="1"/>
          </p:nvPr>
        </p:nvSpPr>
        <p:spPr>
          <a:xfrm>
            <a:off x="5254468" y="579422"/>
            <a:ext cx="6297754" cy="5486400"/>
          </a:xfrm>
        </p:spPr>
        <p:txBody>
          <a:bodyPr anchor="ctr">
            <a:normAutofit lnSpcReduction="10000"/>
          </a:bodyPr>
          <a:lstStyle/>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If the dog leaves the helper before the judge’s instruction to approach, the dog can be sent twice more - if he remains with the helper, the protection exercise can be continued, the exercise is unsatisfactory - mandatory deduction - 14 points</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If the dog leaves the helper, if the handler is already in the call position - the exercise is to be evaluated unsatisfactory .</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If the dog bothers the helper, a reduction  takes place.</a:t>
            </a:r>
          </a:p>
          <a:p>
            <a:pPr>
              <a:lnSpc>
                <a:spcPct val="110000"/>
              </a:lnSpc>
              <a:buClr>
                <a:srgbClr val="92D050"/>
              </a:buClr>
              <a:buSzPct val="60000"/>
              <a:buFont typeface="Century Gothic" panose="020B0502020202020204" pitchFamily="34" charset="0"/>
              <a:buChar char="►"/>
            </a:pPr>
            <a:r>
              <a:rPr lang="en-US" dirty="0">
                <a:latin typeface="Century Gothic" panose="020B0502020202020204" pitchFamily="34" charset="0"/>
              </a:rPr>
              <a:t>If the dog catches it, the handler may give one command for release and one for recall (contiguous), the protection exercise continues - mandatory deduction 14 points.</a:t>
            </a:r>
            <a:endParaRPr lang="de-AT" dirty="0">
              <a:latin typeface="Century Gothic" panose="020B0502020202020204" pitchFamily="34" charset="0"/>
            </a:endParaRPr>
          </a:p>
        </p:txBody>
      </p:sp>
      <p:sp>
        <p:nvSpPr>
          <p:cNvPr id="6" name="Titel 1">
            <a:extLst>
              <a:ext uri="{FF2B5EF4-FFF2-40B4-BE49-F238E27FC236}">
                <a16:creationId xmlns:a16="http://schemas.microsoft.com/office/drawing/2014/main" xmlns="" id="{BDAC585E-04C4-AA9D-BCC2-9B7FDDD2044E}"/>
              </a:ext>
            </a:extLst>
          </p:cNvPr>
          <p:cNvSpPr txBox="1">
            <a:spLocks/>
          </p:cNvSpPr>
          <p:nvPr/>
        </p:nvSpPr>
        <p:spPr>
          <a:xfrm>
            <a:off x="1518412" y="1201723"/>
            <a:ext cx="3133750" cy="445455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de-AT" sz="480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Hold and Bark</a:t>
            </a:r>
            <a:endParaRPr lang="de-AT"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pic>
        <p:nvPicPr>
          <p:cNvPr id="7" name="Immagine 6">
            <a:extLst>
              <a:ext uri="{FF2B5EF4-FFF2-40B4-BE49-F238E27FC236}">
                <a16:creationId xmlns:a16="http://schemas.microsoft.com/office/drawing/2014/main" xmlns="" id="{6746BEE6-B18D-1DE7-CFA9-7C6B8F8645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216895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F5234A4D-56E1-BDF0-BE86-B9F6B00A4624}"/>
              </a:ext>
            </a:extLst>
          </p:cNvPr>
          <p:cNvSpPr>
            <a:spLocks noGrp="1"/>
          </p:cNvSpPr>
          <p:nvPr>
            <p:ph type="title"/>
          </p:nvPr>
        </p:nvSpPr>
        <p:spPr>
          <a:xfrm>
            <a:off x="1518412" y="1201723"/>
            <a:ext cx="3133750" cy="4454554"/>
          </a:xfrm>
        </p:spPr>
        <p:txBody>
          <a:bodyPr anchor="ctr">
            <a:normAutofit/>
          </a:bodyPr>
          <a:lstStyle/>
          <a:p>
            <a:r>
              <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Recall to the basic position</a:t>
            </a:r>
          </a:p>
        </p:txBody>
      </p:sp>
      <p:sp>
        <p:nvSpPr>
          <p:cNvPr id="3" name="Inhaltsplatzhalter 2">
            <a:extLst>
              <a:ext uri="{FF2B5EF4-FFF2-40B4-BE49-F238E27FC236}">
                <a16:creationId xmlns:a16="http://schemas.microsoft.com/office/drawing/2014/main" xmlns="" id="{0CBF9FA5-7D01-2064-3403-0F730912BE05}"/>
              </a:ext>
            </a:extLst>
          </p:cNvPr>
          <p:cNvSpPr>
            <a:spLocks noGrp="1"/>
          </p:cNvSpPr>
          <p:nvPr>
            <p:ph idx="1"/>
          </p:nvPr>
        </p:nvSpPr>
        <p:spPr>
          <a:xfrm>
            <a:off x="5088048" y="624689"/>
            <a:ext cx="6554707" cy="5558828"/>
          </a:xfrm>
        </p:spPr>
        <p:txBody>
          <a:bodyPr anchor="ctr">
            <a:normAutofit/>
          </a:bodyPr>
          <a:lstStyle/>
          <a:p>
            <a:pPr>
              <a:spcBef>
                <a:spcPts val="0"/>
              </a:spcBef>
              <a:spcAft>
                <a:spcPts val="0"/>
              </a:spcAft>
              <a:buClr>
                <a:srgbClr val="92D050"/>
              </a:buClr>
              <a:buSzPct val="60000"/>
              <a:buFont typeface="Century Gothic" panose="020B0502020202020204" pitchFamily="34" charset="0"/>
              <a:buChar char="►"/>
            </a:pPr>
            <a:r>
              <a:rPr lang="en-US" sz="2400" dirty="0">
                <a:latin typeface="Century Gothic" panose="020B0502020202020204" pitchFamily="34" charset="0"/>
              </a:rPr>
              <a:t>If the dog doesn’t come to the handler after the command for approach - 2 additional commands are permitted.</a:t>
            </a:r>
          </a:p>
          <a:p>
            <a:pPr marL="0" indent="0">
              <a:spcBef>
                <a:spcPts val="0"/>
              </a:spcBef>
              <a:spcAft>
                <a:spcPts val="0"/>
              </a:spcAft>
              <a:buClr>
                <a:srgbClr val="92D050"/>
              </a:buClr>
              <a:buSzPct val="60000"/>
              <a:buNone/>
            </a:pPr>
            <a:endParaRPr lang="en-US" sz="2400" dirty="0">
              <a:latin typeface="Century Gothic" panose="020B0502020202020204" pitchFamily="34" charset="0"/>
            </a:endParaRPr>
          </a:p>
          <a:p>
            <a:pPr>
              <a:spcBef>
                <a:spcPts val="0"/>
              </a:spcBef>
              <a:spcAft>
                <a:spcPts val="0"/>
              </a:spcAft>
              <a:buClr>
                <a:srgbClr val="92D050"/>
              </a:buClr>
              <a:buSzPct val="60000"/>
              <a:buFont typeface="Century Gothic" panose="020B0502020202020204" pitchFamily="34" charset="0"/>
              <a:buChar char="►"/>
            </a:pPr>
            <a:r>
              <a:rPr lang="en-US" sz="2400" dirty="0">
                <a:latin typeface="Century Gothic" panose="020B0502020202020204" pitchFamily="34" charset="0"/>
              </a:rPr>
              <a:t>If the dog doesn’t go to the handler, but to the judge, for example, 2 additional commands are also permitted.</a:t>
            </a:r>
          </a:p>
          <a:p>
            <a:pPr marL="0" indent="0">
              <a:spcBef>
                <a:spcPts val="0"/>
              </a:spcBef>
              <a:spcAft>
                <a:spcPts val="0"/>
              </a:spcAft>
              <a:buClr>
                <a:srgbClr val="92D050"/>
              </a:buClr>
              <a:buSzPct val="60000"/>
              <a:buNone/>
            </a:pPr>
            <a:endParaRPr lang="en-US" sz="2400" dirty="0">
              <a:latin typeface="Century Gothic" panose="020B0502020202020204" pitchFamily="34" charset="0"/>
            </a:endParaRPr>
          </a:p>
          <a:p>
            <a:pPr>
              <a:spcBef>
                <a:spcPts val="0"/>
              </a:spcBef>
              <a:spcAft>
                <a:spcPts val="0"/>
              </a:spcAft>
              <a:buClr>
                <a:srgbClr val="92D050"/>
              </a:buClr>
              <a:buSzPct val="60000"/>
              <a:buFont typeface="Century Gothic" panose="020B0502020202020204" pitchFamily="34" charset="0"/>
              <a:buChar char="►"/>
            </a:pPr>
            <a:r>
              <a:rPr lang="en-US" sz="2400" dirty="0">
                <a:latin typeface="Century Gothic" panose="020B0502020202020204" pitchFamily="34" charset="0"/>
              </a:rPr>
              <a:t>If the dog doesn’t come to the handler after the two additional commands -  Disqualification</a:t>
            </a:r>
          </a:p>
        </p:txBody>
      </p:sp>
      <p:pic>
        <p:nvPicPr>
          <p:cNvPr id="4" name="Immagine 3">
            <a:extLst>
              <a:ext uri="{FF2B5EF4-FFF2-40B4-BE49-F238E27FC236}">
                <a16:creationId xmlns:a16="http://schemas.microsoft.com/office/drawing/2014/main" xmlns="" id="{8ABE453D-F73E-78A9-8D70-E70538A331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333542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34B4F6EA-1105-BC8A-8354-5A03FE669CF3}"/>
              </a:ext>
            </a:extLst>
          </p:cNvPr>
          <p:cNvSpPr>
            <a:spLocks noGrp="1"/>
          </p:cNvSpPr>
          <p:nvPr>
            <p:ph type="title"/>
          </p:nvPr>
        </p:nvSpPr>
        <p:spPr>
          <a:xfrm>
            <a:off x="1518412" y="1201723"/>
            <a:ext cx="3451940" cy="4454554"/>
          </a:xfrm>
        </p:spPr>
        <p:txBody>
          <a:bodyPr anchor="ctr">
            <a:normAutofit/>
          </a:bodyPr>
          <a:lstStyle/>
          <a:p>
            <a:r>
              <a:rPr lang="en-GB" sz="480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Prevention of escape attempt</a:t>
            </a:r>
          </a:p>
        </p:txBody>
      </p:sp>
      <p:sp>
        <p:nvSpPr>
          <p:cNvPr id="3" name="Inhaltsplatzhalter 2">
            <a:extLst>
              <a:ext uri="{FF2B5EF4-FFF2-40B4-BE49-F238E27FC236}">
                <a16:creationId xmlns:a16="http://schemas.microsoft.com/office/drawing/2014/main" xmlns="" id="{1744F1C9-2D25-6FE2-517C-3E420E4960A8}"/>
              </a:ext>
            </a:extLst>
          </p:cNvPr>
          <p:cNvSpPr>
            <a:spLocks noGrp="1"/>
          </p:cNvSpPr>
          <p:nvPr>
            <p:ph idx="1"/>
          </p:nvPr>
        </p:nvSpPr>
        <p:spPr>
          <a:xfrm>
            <a:off x="5454362" y="525101"/>
            <a:ext cx="6097860" cy="5893806"/>
          </a:xfrm>
        </p:spPr>
        <p:txBody>
          <a:bodyPr anchor="ctr">
            <a:normAutofit fontScale="92500"/>
          </a:bodyPr>
          <a:lstStyle/>
          <a:p>
            <a:pPr>
              <a:lnSpc>
                <a:spcPct val="110000"/>
              </a:lnSpc>
              <a:buClr>
                <a:srgbClr val="92D050"/>
              </a:buClr>
              <a:buSzPct val="60000"/>
              <a:buFont typeface="Century Gothic" panose="020B0502020202020204" pitchFamily="34" charset="0"/>
              <a:buChar char="►"/>
            </a:pPr>
            <a:r>
              <a:rPr lang="en-US" sz="2400" dirty="0">
                <a:latin typeface="Century Gothic" panose="020B0502020202020204" pitchFamily="34" charset="0"/>
              </a:rPr>
              <a:t>Final basic position of hold and bark is the initial basic position for this exercise.</a:t>
            </a:r>
          </a:p>
          <a:p>
            <a:pPr>
              <a:lnSpc>
                <a:spcPct val="110000"/>
              </a:lnSpc>
              <a:buClr>
                <a:srgbClr val="92D050"/>
              </a:buClr>
              <a:buSzPct val="60000"/>
              <a:buFont typeface="Century Gothic" panose="020B0502020202020204" pitchFamily="34" charset="0"/>
              <a:buChar char="►"/>
            </a:pPr>
            <a:endParaRPr lang="en-US" sz="2400" dirty="0">
              <a:latin typeface="Century Gothic" panose="020B0502020202020204" pitchFamily="34" charset="0"/>
            </a:endParaRPr>
          </a:p>
          <a:p>
            <a:pPr marL="0" indent="0">
              <a:lnSpc>
                <a:spcPct val="110000"/>
              </a:lnSpc>
              <a:buClr>
                <a:srgbClr val="92D050"/>
              </a:buClr>
              <a:buSzPct val="60000"/>
              <a:buNone/>
            </a:pPr>
            <a:r>
              <a:rPr lang="en-US" sz="2400" dirty="0">
                <a:latin typeface="Century Gothic" panose="020B0502020202020204" pitchFamily="34" charset="0"/>
              </a:rPr>
              <a:t>Primary part of the exercise:</a:t>
            </a:r>
          </a:p>
          <a:p>
            <a:pPr>
              <a:lnSpc>
                <a:spcPct val="110000"/>
              </a:lnSpc>
              <a:buClr>
                <a:srgbClr val="92D050"/>
              </a:buClr>
              <a:buSzPct val="60000"/>
              <a:buFont typeface="Century Gothic" panose="020B0502020202020204" pitchFamily="34" charset="0"/>
              <a:buChar char="►"/>
            </a:pPr>
            <a:r>
              <a:rPr lang="en-US" sz="2400" dirty="0">
                <a:latin typeface="Century Gothic" panose="020B0502020202020204" pitchFamily="34" charset="0"/>
              </a:rPr>
              <a:t>Preventing the escape attempt - the dog should not only bite into the sleeve, but also try to prevent the helper from escape.</a:t>
            </a:r>
          </a:p>
          <a:p>
            <a:pPr marL="0" indent="0">
              <a:lnSpc>
                <a:spcPct val="110000"/>
              </a:lnSpc>
              <a:buClr>
                <a:srgbClr val="92D050"/>
              </a:buClr>
              <a:buSzPct val="60000"/>
              <a:buNone/>
            </a:pPr>
            <a:endParaRPr lang="en-US" sz="2400" dirty="0">
              <a:latin typeface="Century Gothic" panose="020B0502020202020204" pitchFamily="34" charset="0"/>
            </a:endParaRPr>
          </a:p>
          <a:p>
            <a:pPr marL="0" indent="0">
              <a:lnSpc>
                <a:spcPct val="110000"/>
              </a:lnSpc>
              <a:buClr>
                <a:srgbClr val="92D050"/>
              </a:buClr>
              <a:buSzPct val="60000"/>
              <a:buNone/>
            </a:pPr>
            <a:r>
              <a:rPr lang="en-US" sz="2400" dirty="0">
                <a:latin typeface="Century Gothic" panose="020B0502020202020204" pitchFamily="34" charset="0"/>
              </a:rPr>
              <a:t>Secondary part of the exercise</a:t>
            </a:r>
          </a:p>
          <a:p>
            <a:pPr>
              <a:lnSpc>
                <a:spcPct val="110000"/>
              </a:lnSpc>
              <a:buClr>
                <a:srgbClr val="92D050"/>
              </a:buClr>
              <a:buSzPct val="60000"/>
              <a:buFont typeface="Century Gothic" panose="020B0502020202020204" pitchFamily="34" charset="0"/>
              <a:buChar char="►"/>
            </a:pPr>
            <a:r>
              <a:rPr lang="en-US" sz="2400" dirty="0">
                <a:latin typeface="Century Gothic" panose="020B0502020202020204" pitchFamily="34" charset="0"/>
              </a:rPr>
              <a:t>Basic position and heeling for down position</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2017614F-2DE3-8990-66BE-99925E0031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96365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22F0272-3878-4604-AA91-01CA8F08DEF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xmlns="" id="{1F60EAEC-22E3-4448-8F0A-9ADAA793A9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xmlns="" id="{355E0F90-3FFF-4E04-B3C8-3C969A415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xmlns="" id="{EC63A4EF-A033-4ED0-9EB6-6E1A8D264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xmlns="" id="{964965EE-80F2-417F-9652-5BFF14DA7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xmlns="" id="{AA3C9611-CFD7-4C23-A8F2-00E7865A5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xmlns="" id="{A9687707-B617-409D-03A0-0D6171B6DD90}"/>
              </a:ext>
            </a:extLst>
          </p:cNvPr>
          <p:cNvSpPr>
            <a:spLocks noGrp="1"/>
          </p:cNvSpPr>
          <p:nvPr>
            <p:ph type="title"/>
          </p:nvPr>
        </p:nvSpPr>
        <p:spPr>
          <a:xfrm>
            <a:off x="1118586" y="452541"/>
            <a:ext cx="9591664" cy="869265"/>
          </a:xfrm>
        </p:spPr>
        <p:txBody>
          <a:bodyPr>
            <a:normAutofit/>
          </a:bodyPr>
          <a:lstStyle/>
          <a:p>
            <a:pPr algn="l"/>
            <a:r>
              <a:rPr lang="en-GB" sz="4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Kehitys</a:t>
            </a:r>
            <a:r>
              <a:rPr lang="en-GB"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viime</a:t>
            </a:r>
            <a:r>
              <a:rPr lang="en-GB"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GB" sz="4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vuosikymmeninä</a:t>
            </a:r>
            <a:endParaRPr lang="en-GB"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graphicFrame>
        <p:nvGraphicFramePr>
          <p:cNvPr id="5" name="Inhaltsplatzhalter 2">
            <a:extLst>
              <a:ext uri="{FF2B5EF4-FFF2-40B4-BE49-F238E27FC236}">
                <a16:creationId xmlns:a16="http://schemas.microsoft.com/office/drawing/2014/main" xmlns="" id="{E3655091-8103-D716-8E85-BDAE0C90BC81}"/>
              </a:ext>
            </a:extLst>
          </p:cNvPr>
          <p:cNvGraphicFramePr>
            <a:graphicFrameLocks noGrp="1"/>
          </p:cNvGraphicFramePr>
          <p:nvPr>
            <p:ph idx="1"/>
            <p:extLst>
              <p:ext uri="{D42A27DB-BD31-4B8C-83A1-F6EECF244321}">
                <p14:modId xmlns:p14="http://schemas.microsoft.com/office/powerpoint/2010/main" val="2191866533"/>
              </p:ext>
            </p:extLst>
          </p:nvPr>
        </p:nvGraphicFramePr>
        <p:xfrm>
          <a:off x="1118586" y="1482571"/>
          <a:ext cx="10830758" cy="51401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Immagine 2">
            <a:extLst>
              <a:ext uri="{FF2B5EF4-FFF2-40B4-BE49-F238E27FC236}">
                <a16:creationId xmlns:a16="http://schemas.microsoft.com/office/drawing/2014/main" xmlns="" id="{E5D20541-7503-776B-0A60-433480F52B3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4271552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F0A39C96-14BD-4C08-4304-19AA46273502}"/>
              </a:ext>
            </a:extLst>
          </p:cNvPr>
          <p:cNvSpPr>
            <a:spLocks noGrp="1"/>
          </p:cNvSpPr>
          <p:nvPr>
            <p:ph type="title"/>
          </p:nvPr>
        </p:nvSpPr>
        <p:spPr>
          <a:xfrm>
            <a:off x="1518412" y="1201723"/>
            <a:ext cx="3533422" cy="4454554"/>
          </a:xfrm>
        </p:spPr>
        <p:txBody>
          <a:bodyPr anchor="ctr">
            <a:normAutofit/>
          </a:bodyPr>
          <a:lstStyle/>
          <a:p>
            <a:r>
              <a:rPr lang="en-GB" sz="480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Prevention of escape attempt</a:t>
            </a:r>
          </a:p>
        </p:txBody>
      </p:sp>
      <p:sp>
        <p:nvSpPr>
          <p:cNvPr id="3" name="Inhaltsplatzhalter 2">
            <a:extLst>
              <a:ext uri="{FF2B5EF4-FFF2-40B4-BE49-F238E27FC236}">
                <a16:creationId xmlns:a16="http://schemas.microsoft.com/office/drawing/2014/main" xmlns="" id="{DA2158E2-3BA1-6787-9BDC-DB6B1AD9E8C0}"/>
              </a:ext>
            </a:extLst>
          </p:cNvPr>
          <p:cNvSpPr>
            <a:spLocks noGrp="1"/>
          </p:cNvSpPr>
          <p:nvPr>
            <p:ph idx="1"/>
          </p:nvPr>
        </p:nvSpPr>
        <p:spPr>
          <a:xfrm>
            <a:off x="5454363" y="1201723"/>
            <a:ext cx="5329250" cy="4454554"/>
          </a:xfrm>
        </p:spPr>
        <p:txBody>
          <a:bodyPr anchor="ctr">
            <a:normAutofit/>
          </a:bodyPr>
          <a:lstStyle/>
          <a:p>
            <a:pPr>
              <a:spcBef>
                <a:spcPts val="0"/>
              </a:spcBef>
              <a:spcAft>
                <a:spcPts val="0"/>
              </a:spcAft>
              <a:buClr>
                <a:srgbClr val="92D050"/>
              </a:buClr>
              <a:buSzPct val="60000"/>
              <a:buFont typeface="Arial" panose="020B0604020202020204" pitchFamily="34" charset="0"/>
              <a:buChar char="►"/>
            </a:pPr>
            <a:r>
              <a:rPr lang="en-US" sz="2400" dirty="0">
                <a:latin typeface="Century Gothic" panose="020B0502020202020204" pitchFamily="34" charset="0"/>
              </a:rPr>
              <a:t>If the dog doesn’t go directly or correctly into the lay down, but moves the line, the position must be maintained - a correction to the correct lying position is not permitted.</a:t>
            </a:r>
          </a:p>
        </p:txBody>
      </p:sp>
      <p:pic>
        <p:nvPicPr>
          <p:cNvPr id="4" name="Immagine 3">
            <a:extLst>
              <a:ext uri="{FF2B5EF4-FFF2-40B4-BE49-F238E27FC236}">
                <a16:creationId xmlns:a16="http://schemas.microsoft.com/office/drawing/2014/main" xmlns="" id="{0C16FFEE-FEC0-AD67-92AA-FAF7092691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903667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01A39713-36B7-F465-0A21-71691EEFE647}"/>
              </a:ext>
            </a:extLst>
          </p:cNvPr>
          <p:cNvSpPr>
            <a:spLocks noGrp="1"/>
          </p:cNvSpPr>
          <p:nvPr>
            <p:ph type="title"/>
          </p:nvPr>
        </p:nvSpPr>
        <p:spPr>
          <a:xfrm>
            <a:off x="1264914" y="1201721"/>
            <a:ext cx="4330128" cy="4454554"/>
          </a:xfrm>
        </p:spPr>
        <p:txBody>
          <a:bodyPr anchor="ctr">
            <a:normAutofit/>
          </a:bodyPr>
          <a:lstStyle/>
          <a:p>
            <a:r>
              <a:rPr lang="en-US"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The dog leaves the laying down before the escape attempt</a:t>
            </a:r>
          </a:p>
        </p:txBody>
      </p:sp>
      <p:sp>
        <p:nvSpPr>
          <p:cNvPr id="3" name="Inhaltsplatzhalter 2">
            <a:extLst>
              <a:ext uri="{FF2B5EF4-FFF2-40B4-BE49-F238E27FC236}">
                <a16:creationId xmlns:a16="http://schemas.microsoft.com/office/drawing/2014/main" xmlns="" id="{BEFC4DDC-F241-7928-376D-3C489417CB07}"/>
              </a:ext>
            </a:extLst>
          </p:cNvPr>
          <p:cNvSpPr>
            <a:spLocks noGrp="1"/>
          </p:cNvSpPr>
          <p:nvPr>
            <p:ph idx="1"/>
          </p:nvPr>
        </p:nvSpPr>
        <p:spPr>
          <a:xfrm>
            <a:off x="5736155" y="814812"/>
            <a:ext cx="5915655" cy="5260063"/>
          </a:xfrm>
        </p:spPr>
        <p:txBody>
          <a:bodyPr anchor="ctr">
            <a:normAutofit/>
          </a:bodyPr>
          <a:lstStyle/>
          <a:p>
            <a:pPr marL="457200" indent="-457200">
              <a:buClr>
                <a:srgbClr val="92D050"/>
              </a:buClr>
              <a:buFont typeface="+mj-lt"/>
              <a:buAutoNum type="arabicPeriod"/>
            </a:pPr>
            <a:r>
              <a:rPr lang="en-US" dirty="0">
                <a:latin typeface="Century Gothic" panose="020B0502020202020204" pitchFamily="34" charset="0"/>
              </a:rPr>
              <a:t>Dog follows and bites  -  disqualification</a:t>
            </a:r>
          </a:p>
          <a:p>
            <a:pPr marL="457200" indent="-457200">
              <a:buClr>
                <a:srgbClr val="92D050"/>
              </a:buClr>
              <a:buFont typeface="+mj-lt"/>
              <a:buAutoNum type="arabicPeriod"/>
            </a:pPr>
            <a:r>
              <a:rPr lang="en-US" dirty="0">
                <a:latin typeface="Century Gothic" panose="020B0502020202020204" pitchFamily="34" charset="0"/>
              </a:rPr>
              <a:t>The dog leaves the place – doesn’t bite:</a:t>
            </a:r>
          </a:p>
          <a:p>
            <a:pPr>
              <a:buClr>
                <a:srgbClr val="92D050"/>
              </a:buClr>
              <a:buSzPct val="60000"/>
              <a:buFont typeface="Arial" panose="020B0604020202020204" pitchFamily="34" charset="0"/>
              <a:buChar char="►"/>
            </a:pPr>
            <a:r>
              <a:rPr lang="en-US" dirty="0">
                <a:latin typeface="Century Gothic" panose="020B0502020202020204" pitchFamily="34" charset="0"/>
              </a:rPr>
              <a:t>The handler steps out - goes to the position point - may call the dog with a single voice command. If the dog comes, he is put back in the down position and the protection exercise can be continued - mandatory deduction 10 points.</a:t>
            </a:r>
          </a:p>
          <a:p>
            <a:pPr>
              <a:buClr>
                <a:srgbClr val="92D050"/>
              </a:buClr>
              <a:buSzPct val="60000"/>
              <a:buFont typeface="Arial" panose="020B0604020202020204" pitchFamily="34" charset="0"/>
              <a:buChar char="►"/>
            </a:pPr>
            <a:r>
              <a:rPr lang="en-US" dirty="0">
                <a:latin typeface="Century Gothic" panose="020B0502020202020204" pitchFamily="34" charset="0"/>
              </a:rPr>
              <a:t>If the dog leaves the down position again -  disqualified</a:t>
            </a:r>
            <a:endParaRPr lang="de-AT" dirty="0">
              <a:latin typeface="Century Gothic" panose="020B0502020202020204" pitchFamily="34" charset="0"/>
            </a:endParaRPr>
          </a:p>
        </p:txBody>
      </p:sp>
      <p:pic>
        <p:nvPicPr>
          <p:cNvPr id="4" name="Immagine 3">
            <a:extLst>
              <a:ext uri="{FF2B5EF4-FFF2-40B4-BE49-F238E27FC236}">
                <a16:creationId xmlns:a16="http://schemas.microsoft.com/office/drawing/2014/main" xmlns="" id="{8F207124-7F01-B082-14DA-2AB23A4539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4918401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EDB21A07-71CD-FCD4-0C8C-39E58C6E5889}"/>
              </a:ext>
            </a:extLst>
          </p:cNvPr>
          <p:cNvSpPr>
            <a:spLocks noGrp="1"/>
          </p:cNvSpPr>
          <p:nvPr>
            <p:ph type="title"/>
          </p:nvPr>
        </p:nvSpPr>
        <p:spPr>
          <a:xfrm>
            <a:off x="1518412" y="1201723"/>
            <a:ext cx="3133750" cy="4454554"/>
          </a:xfrm>
        </p:spPr>
        <p:txBody>
          <a:bodyPr anchor="ctr">
            <a:normAutofit/>
          </a:bodyPr>
          <a:lstStyle/>
          <a:p>
            <a:r>
              <a:rPr lang="en-US"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Attack from the guarding phase</a:t>
            </a:r>
          </a:p>
        </p:txBody>
      </p:sp>
      <p:sp>
        <p:nvSpPr>
          <p:cNvPr id="3" name="Inhaltsplatzhalter 2">
            <a:extLst>
              <a:ext uri="{FF2B5EF4-FFF2-40B4-BE49-F238E27FC236}">
                <a16:creationId xmlns:a16="http://schemas.microsoft.com/office/drawing/2014/main" xmlns="" id="{985F38DA-5D45-63A5-25BF-923D863CA82E}"/>
              </a:ext>
            </a:extLst>
          </p:cNvPr>
          <p:cNvSpPr>
            <a:spLocks noGrp="1"/>
          </p:cNvSpPr>
          <p:nvPr>
            <p:ph idx="1"/>
          </p:nvPr>
        </p:nvSpPr>
        <p:spPr>
          <a:xfrm>
            <a:off x="5454362" y="887240"/>
            <a:ext cx="5843911" cy="5115208"/>
          </a:xfrm>
        </p:spPr>
        <p:txBody>
          <a:bodyPr anchor="ctr">
            <a:normAutofit fontScale="85000" lnSpcReduction="10000"/>
          </a:bodyPr>
          <a:lstStyle/>
          <a:p>
            <a:pPr>
              <a:lnSpc>
                <a:spcPct val="110000"/>
              </a:lnSpc>
              <a:buClr>
                <a:srgbClr val="92D050"/>
              </a:buClr>
              <a:buSzPct val="60000"/>
              <a:buFont typeface="Century Gothic" panose="020B0502020202020204" pitchFamily="34" charset="0"/>
              <a:buChar char="►"/>
            </a:pPr>
            <a:r>
              <a:rPr lang="en-US" sz="2400" dirty="0">
                <a:latin typeface="Century Gothic" panose="020B0502020202020204" pitchFamily="34" charset="0"/>
              </a:rPr>
              <a:t>It has no influence on the evaluation whether the dog is quiet in front of the helper or barks in the guarding phase.</a:t>
            </a:r>
          </a:p>
          <a:p>
            <a:pPr marL="0" indent="0">
              <a:lnSpc>
                <a:spcPct val="110000"/>
              </a:lnSpc>
              <a:buClr>
                <a:srgbClr val="92D050"/>
              </a:buClr>
              <a:buSzPct val="60000"/>
              <a:buNone/>
            </a:pP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a:latin typeface="Century Gothic" panose="020B0502020202020204" pitchFamily="34" charset="0"/>
              </a:rPr>
              <a:t>When the dog barks, he should be self-confident and dominant or active.</a:t>
            </a:r>
          </a:p>
          <a:p>
            <a:pPr marL="0" indent="0">
              <a:lnSpc>
                <a:spcPct val="110000"/>
              </a:lnSpc>
              <a:buClr>
                <a:srgbClr val="92D050"/>
              </a:buClr>
              <a:buSzPct val="60000"/>
              <a:buNone/>
            </a:pPr>
            <a:endParaRPr lang="en-US" sz="24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2400" dirty="0">
                <a:latin typeface="Century Gothic" panose="020B0502020202020204" pitchFamily="34" charset="0"/>
              </a:rPr>
              <a:t>If the dog shows a "silent" guarding, his expressive behavior and muscle tension must show that he is actively and self-confidently working on the helper. He has to show the fighting spirit against the helper. He must be ready…</a:t>
            </a:r>
            <a:endParaRPr lang="de-AT" sz="24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6F8A011A-0586-8934-31A6-028D7987A3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8707186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F56E9FE0-25DF-F1D1-1323-4F45A866B5C8}"/>
              </a:ext>
            </a:extLst>
          </p:cNvPr>
          <p:cNvSpPr>
            <a:spLocks noGrp="1"/>
          </p:cNvSpPr>
          <p:nvPr>
            <p:ph type="title"/>
          </p:nvPr>
        </p:nvSpPr>
        <p:spPr>
          <a:xfrm>
            <a:off x="1518412" y="1201723"/>
            <a:ext cx="3133750" cy="4454554"/>
          </a:xfrm>
        </p:spPr>
        <p:txBody>
          <a:bodyPr anchor="ctr">
            <a:normAutofit/>
          </a:bodyPr>
          <a:lstStyle/>
          <a:p>
            <a:r>
              <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Leave the helper</a:t>
            </a:r>
          </a:p>
        </p:txBody>
      </p:sp>
      <p:sp>
        <p:nvSpPr>
          <p:cNvPr id="3" name="Inhaltsplatzhalter 2">
            <a:extLst>
              <a:ext uri="{FF2B5EF4-FFF2-40B4-BE49-F238E27FC236}">
                <a16:creationId xmlns:a16="http://schemas.microsoft.com/office/drawing/2014/main" xmlns="" id="{27ED00D9-7757-6273-8D37-EAE602D7E2B0}"/>
              </a:ext>
            </a:extLst>
          </p:cNvPr>
          <p:cNvSpPr>
            <a:spLocks noGrp="1"/>
          </p:cNvSpPr>
          <p:nvPr>
            <p:ph idx="1"/>
          </p:nvPr>
        </p:nvSpPr>
        <p:spPr>
          <a:xfrm>
            <a:off x="5179593" y="421698"/>
            <a:ext cx="6335963" cy="5834247"/>
          </a:xfrm>
        </p:spPr>
        <p:txBody>
          <a:bodyPr anchor="ctr">
            <a:normAutofit/>
          </a:bodyPr>
          <a:lstStyle/>
          <a:p>
            <a:pPr>
              <a:buClr>
                <a:srgbClr val="92D050"/>
              </a:buClr>
              <a:buSzPct val="60000"/>
              <a:buFont typeface="Century Gothic" panose="020B0502020202020204" pitchFamily="34" charset="0"/>
              <a:buChar char="►"/>
            </a:pPr>
            <a:r>
              <a:rPr lang="en-US" sz="1800" dirty="0">
                <a:latin typeface="Century Gothic" panose="020B0502020202020204" pitchFamily="34" charset="0"/>
              </a:rPr>
              <a:t>If the dog leaves the helper after the escape, the protection exercise must be terminated.</a:t>
            </a:r>
          </a:p>
          <a:p>
            <a:pPr marL="0" indent="0">
              <a:buClr>
                <a:srgbClr val="92D050"/>
              </a:buClr>
              <a:buSzPct val="60000"/>
              <a:buNone/>
            </a:pPr>
            <a:endParaRPr lang="en-US" sz="18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1800" dirty="0">
                <a:latin typeface="Century Gothic" panose="020B0502020202020204" pitchFamily="34" charset="0"/>
              </a:rPr>
              <a:t>If the dog leaves the helper after the attack from the guarding phase, there are two options:</a:t>
            </a:r>
          </a:p>
          <a:p>
            <a:pPr>
              <a:buClr>
                <a:srgbClr val="92D050"/>
              </a:buClr>
              <a:buFont typeface="+mj-lt"/>
              <a:buAutoNum type="arabicPeriod"/>
            </a:pPr>
            <a:r>
              <a:rPr lang="en-US" sz="1800" dirty="0">
                <a:latin typeface="Century Gothic" panose="020B0502020202020204" pitchFamily="34" charset="0"/>
              </a:rPr>
              <a:t>If he leaves the helper before the sign for approach, the protection exercise must be terminated.</a:t>
            </a:r>
          </a:p>
          <a:p>
            <a:pPr>
              <a:buClr>
                <a:srgbClr val="92D050"/>
              </a:buClr>
              <a:buFont typeface="+mj-lt"/>
              <a:buAutoNum type="arabicPeriod"/>
            </a:pPr>
            <a:r>
              <a:rPr lang="en-US" sz="1800" dirty="0">
                <a:latin typeface="Century Gothic" panose="020B0502020202020204" pitchFamily="34" charset="0"/>
              </a:rPr>
              <a:t>If he leaves the helper after the sign for approach, the protection exercise is continued, the exercise is to be evaluated unsatisfactory.</a:t>
            </a:r>
            <a:endParaRPr lang="de-AT" sz="1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2E481FE3-B996-BEE1-0339-6BCC932306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5119782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893130C-167F-5D83-9B24-869EE814775B}"/>
              </a:ext>
            </a:extLst>
          </p:cNvPr>
          <p:cNvSpPr>
            <a:spLocks noGrp="1"/>
          </p:cNvSpPr>
          <p:nvPr>
            <p:ph type="title"/>
          </p:nvPr>
        </p:nvSpPr>
        <p:spPr>
          <a:xfrm>
            <a:off x="1518412" y="1201723"/>
            <a:ext cx="3133750" cy="4454554"/>
          </a:xfrm>
        </p:spPr>
        <p:txBody>
          <a:bodyPr anchor="ctr">
            <a:normAutofit/>
          </a:bodyPr>
          <a:lstStyle/>
          <a:p>
            <a:r>
              <a:rPr lang="en-GB" sz="480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Back transport</a:t>
            </a:r>
          </a:p>
        </p:txBody>
      </p:sp>
      <p:sp>
        <p:nvSpPr>
          <p:cNvPr id="3" name="Inhaltsplatzhalter 2">
            <a:extLst>
              <a:ext uri="{FF2B5EF4-FFF2-40B4-BE49-F238E27FC236}">
                <a16:creationId xmlns:a16="http://schemas.microsoft.com/office/drawing/2014/main" xmlns="" id="{E104D4A4-A866-869B-4711-D7B010AE0313}"/>
              </a:ext>
            </a:extLst>
          </p:cNvPr>
          <p:cNvSpPr>
            <a:spLocks noGrp="1"/>
          </p:cNvSpPr>
          <p:nvPr>
            <p:ph idx="1"/>
          </p:nvPr>
        </p:nvSpPr>
        <p:spPr>
          <a:xfrm>
            <a:off x="5454362" y="1201723"/>
            <a:ext cx="5989217" cy="4918420"/>
          </a:xfrm>
        </p:spPr>
        <p:txBody>
          <a:bodyPr anchor="ctr">
            <a:normAutofit/>
          </a:bodyPr>
          <a:lstStyle/>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At the instruction of the handler, the helper steps back 8 steps (4 steps with eye contact - 4 steps backwards).</a:t>
            </a:r>
          </a:p>
          <a:p>
            <a:pPr marL="0" indent="0">
              <a:lnSpc>
                <a:spcPct val="110000"/>
              </a:lnSpc>
              <a:buClr>
                <a:srgbClr val="92D050"/>
              </a:buClr>
              <a:buSzPct val="60000"/>
              <a:buNone/>
            </a:pPr>
            <a:endParaRPr lang="en-US" sz="1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If the dog grabs when stepping back, this is included in the evaluation of the previous exercise - the protection exercise is continued.</a:t>
            </a:r>
          </a:p>
          <a:p>
            <a:pPr marL="0" indent="0">
              <a:lnSpc>
                <a:spcPct val="110000"/>
              </a:lnSpc>
              <a:buClr>
                <a:srgbClr val="92D050"/>
              </a:buClr>
              <a:buSzPct val="60000"/>
              <a:buNone/>
            </a:pPr>
            <a:endParaRPr lang="en-US" sz="1800" dirty="0">
              <a:latin typeface="Century Gothic" panose="020B0502020202020204" pitchFamily="34" charset="0"/>
            </a:endParaRPr>
          </a:p>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If the helper has already moved several steps - the dog goes out of obedience (the basic position) and grasps - disqualification (distance is at the discretion of the judge and the situation).</a:t>
            </a:r>
            <a:endParaRPr lang="de-AT" sz="1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0F6672B1-DBF5-9CCA-E790-1E528BAD2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7502664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xmlns="" id="{A6CD1596-237A-E04D-B784-A9534CEDE4AC}"/>
              </a:ext>
            </a:extLst>
          </p:cNvPr>
          <p:cNvSpPr>
            <a:spLocks noGrp="1"/>
          </p:cNvSpPr>
          <p:nvPr>
            <p:ph idx="1"/>
          </p:nvPr>
        </p:nvSpPr>
        <p:spPr>
          <a:xfrm>
            <a:off x="5454363" y="1201723"/>
            <a:ext cx="5329250" cy="4454554"/>
          </a:xfrm>
        </p:spPr>
        <p:txBody>
          <a:bodyPr anchor="ctr">
            <a:normAutofit fontScale="92500" lnSpcReduction="10000"/>
          </a:bodyPr>
          <a:lstStyle/>
          <a:p>
            <a:pPr>
              <a:buClr>
                <a:srgbClr val="92D050"/>
              </a:buClr>
              <a:buSzPct val="60000"/>
              <a:buFont typeface="Century Gothic" panose="020B0502020202020204" pitchFamily="34" charset="0"/>
              <a:buChar char="►"/>
            </a:pPr>
            <a:r>
              <a:rPr lang="en-US" sz="2400" dirty="0">
                <a:latin typeface="Century Gothic" panose="020B0502020202020204" pitchFamily="34" charset="0"/>
              </a:rPr>
              <a:t>If the dog leaves the handler, there are two options:</a:t>
            </a:r>
          </a:p>
          <a:p>
            <a:pPr>
              <a:buClr>
                <a:srgbClr val="92D050"/>
              </a:buClr>
              <a:buSzPct val="60000"/>
              <a:buFont typeface="Century Gothic" panose="020B0502020202020204" pitchFamily="34" charset="0"/>
              <a:buChar char="►"/>
            </a:pPr>
            <a:endParaRPr lang="en-US" sz="2400" dirty="0">
              <a:latin typeface="Century Gothic" panose="020B0502020202020204" pitchFamily="34" charset="0"/>
            </a:endParaRPr>
          </a:p>
          <a:p>
            <a:pPr marL="457200" indent="-457200">
              <a:buClr>
                <a:srgbClr val="92D050"/>
              </a:buClr>
              <a:buFont typeface="+mj-lt"/>
              <a:buAutoNum type="arabicPeriod"/>
            </a:pPr>
            <a:r>
              <a:rPr lang="en-US" sz="2400" dirty="0">
                <a:latin typeface="Century Gothic" panose="020B0502020202020204" pitchFamily="34" charset="0"/>
              </a:rPr>
              <a:t>The dog doesn’t bite and can be recalled with a voice command - deduction 5 points - protection exercise is continued.</a:t>
            </a:r>
          </a:p>
          <a:p>
            <a:pPr marL="457200" indent="-457200">
              <a:buClr>
                <a:srgbClr val="92D050"/>
              </a:buClr>
              <a:buFont typeface="+mj-lt"/>
              <a:buAutoNum type="arabicPeriod"/>
            </a:pPr>
            <a:endParaRPr lang="en-US" sz="2400" dirty="0">
              <a:latin typeface="Century Gothic" panose="020B0502020202020204" pitchFamily="34" charset="0"/>
            </a:endParaRPr>
          </a:p>
          <a:p>
            <a:pPr marL="457200" indent="-457200">
              <a:buClr>
                <a:srgbClr val="92D050"/>
              </a:buClr>
              <a:buFont typeface="+mj-lt"/>
              <a:buAutoNum type="arabicPeriod"/>
            </a:pPr>
            <a:r>
              <a:rPr lang="en-US" sz="2400" dirty="0">
                <a:latin typeface="Century Gothic" panose="020B0502020202020204" pitchFamily="34" charset="0"/>
              </a:rPr>
              <a:t>The dog bites - disqualification</a:t>
            </a:r>
          </a:p>
        </p:txBody>
      </p:sp>
      <p:sp>
        <p:nvSpPr>
          <p:cNvPr id="6" name="Titel 1">
            <a:extLst>
              <a:ext uri="{FF2B5EF4-FFF2-40B4-BE49-F238E27FC236}">
                <a16:creationId xmlns:a16="http://schemas.microsoft.com/office/drawing/2014/main" xmlns="" id="{A812DE60-C14F-9F5C-76C0-7FD65AEFF716}"/>
              </a:ext>
            </a:extLst>
          </p:cNvPr>
          <p:cNvSpPr txBox="1">
            <a:spLocks/>
          </p:cNvSpPr>
          <p:nvPr/>
        </p:nvSpPr>
        <p:spPr>
          <a:xfrm>
            <a:off x="1547567" y="1201723"/>
            <a:ext cx="3133750" cy="445455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480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Back transport</a:t>
            </a:r>
          </a:p>
        </p:txBody>
      </p:sp>
      <p:pic>
        <p:nvPicPr>
          <p:cNvPr id="7" name="Immagine 6">
            <a:extLst>
              <a:ext uri="{FF2B5EF4-FFF2-40B4-BE49-F238E27FC236}">
                <a16:creationId xmlns:a16="http://schemas.microsoft.com/office/drawing/2014/main" xmlns="" id="{A521D6FE-A4FF-39CA-CC9F-C912563565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21905150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xmlns="" id="{2A117405-8419-5998-8E62-1B1705F93150}"/>
              </a:ext>
            </a:extLst>
          </p:cNvPr>
          <p:cNvSpPr>
            <a:spLocks noGrp="1"/>
          </p:cNvSpPr>
          <p:nvPr>
            <p:ph idx="1"/>
          </p:nvPr>
        </p:nvSpPr>
        <p:spPr>
          <a:xfrm>
            <a:off x="5445310" y="1217442"/>
            <a:ext cx="5329250" cy="4454554"/>
          </a:xfrm>
        </p:spPr>
        <p:txBody>
          <a:bodyPr anchor="ctr">
            <a:normAutofit/>
          </a:bodyPr>
          <a:lstStyle/>
          <a:p>
            <a:pPr>
              <a:buClr>
                <a:srgbClr val="92D050"/>
              </a:buClr>
              <a:buSzPct val="60000"/>
              <a:buFont typeface="Century Gothic" panose="020B0502020202020204" pitchFamily="34" charset="0"/>
              <a:buChar char="►"/>
            </a:pPr>
            <a:r>
              <a:rPr lang="en-US" sz="2800" dirty="0">
                <a:latin typeface="Century Gothic" panose="020B0502020202020204" pitchFamily="34" charset="0"/>
              </a:rPr>
              <a:t>Rating 30% of previous exercise</a:t>
            </a:r>
          </a:p>
          <a:p>
            <a:pPr>
              <a:buClr>
                <a:srgbClr val="92D050"/>
              </a:buClr>
              <a:buSzPct val="60000"/>
              <a:buFont typeface="Century Gothic" panose="020B0502020202020204" pitchFamily="34" charset="0"/>
              <a:buChar char="►"/>
            </a:pPr>
            <a:r>
              <a:rPr lang="en-US" sz="2800" dirty="0">
                <a:latin typeface="Century Gothic" panose="020B0502020202020204" pitchFamily="34" charset="0"/>
              </a:rPr>
              <a:t>However, in case of severe constraints, 100% of the previous exercise will be devalued.</a:t>
            </a:r>
          </a:p>
        </p:txBody>
      </p:sp>
      <p:sp>
        <p:nvSpPr>
          <p:cNvPr id="6" name="Titel 1">
            <a:extLst>
              <a:ext uri="{FF2B5EF4-FFF2-40B4-BE49-F238E27FC236}">
                <a16:creationId xmlns:a16="http://schemas.microsoft.com/office/drawing/2014/main" xmlns="" id="{6C7A3CFC-F480-B672-9850-62A2A78E22E7}"/>
              </a:ext>
            </a:extLst>
          </p:cNvPr>
          <p:cNvSpPr txBox="1">
            <a:spLocks/>
          </p:cNvSpPr>
          <p:nvPr/>
        </p:nvSpPr>
        <p:spPr>
          <a:xfrm>
            <a:off x="1547567" y="1201723"/>
            <a:ext cx="3133750" cy="4454554"/>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a:lstStyle>
          <a:p>
            <a:r>
              <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Side transport</a:t>
            </a:r>
          </a:p>
        </p:txBody>
      </p:sp>
      <p:pic>
        <p:nvPicPr>
          <p:cNvPr id="7" name="Immagine 6">
            <a:extLst>
              <a:ext uri="{FF2B5EF4-FFF2-40B4-BE49-F238E27FC236}">
                <a16:creationId xmlns:a16="http://schemas.microsoft.com/office/drawing/2014/main" xmlns="" id="{28CE5BE0-4B0E-6547-3BF1-398FD1F1D3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590847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86A32F58-1B32-B213-6620-CE2C1557CF28}"/>
              </a:ext>
            </a:extLst>
          </p:cNvPr>
          <p:cNvSpPr>
            <a:spLocks noGrp="1"/>
          </p:cNvSpPr>
          <p:nvPr>
            <p:ph type="title"/>
          </p:nvPr>
        </p:nvSpPr>
        <p:spPr>
          <a:xfrm>
            <a:off x="1518412" y="1201723"/>
            <a:ext cx="3133750" cy="4454554"/>
          </a:xfrm>
        </p:spPr>
        <p:txBody>
          <a:bodyPr anchor="ctr">
            <a:normAutofit/>
          </a:bodyPr>
          <a:lstStyle/>
          <a:p>
            <a:r>
              <a:rPr lang="en-US" sz="4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Side transport after the attack from the back transport</a:t>
            </a:r>
          </a:p>
        </p:txBody>
      </p:sp>
      <p:sp>
        <p:nvSpPr>
          <p:cNvPr id="3" name="Inhaltsplatzhalter 2">
            <a:extLst>
              <a:ext uri="{FF2B5EF4-FFF2-40B4-BE49-F238E27FC236}">
                <a16:creationId xmlns:a16="http://schemas.microsoft.com/office/drawing/2014/main" xmlns="" id="{65B3921F-B6BD-0CE3-4CD9-56AA61A1BA36}"/>
              </a:ext>
            </a:extLst>
          </p:cNvPr>
          <p:cNvSpPr>
            <a:spLocks noGrp="1"/>
          </p:cNvSpPr>
          <p:nvPr>
            <p:ph idx="1"/>
          </p:nvPr>
        </p:nvSpPr>
        <p:spPr>
          <a:xfrm>
            <a:off x="5208748" y="561314"/>
            <a:ext cx="6352527" cy="5441133"/>
          </a:xfrm>
        </p:spPr>
        <p:txBody>
          <a:bodyPr anchor="ctr">
            <a:normAutofit lnSpcReduction="10000"/>
          </a:bodyPr>
          <a:lstStyle/>
          <a:p>
            <a:pPr>
              <a:lnSpc>
                <a:spcPct val="110000"/>
              </a:lnSpc>
              <a:buClr>
                <a:srgbClr val="92D050"/>
              </a:buClr>
              <a:buSzPct val="60000"/>
              <a:buFont typeface="Arial" panose="020B0604020202020204" pitchFamily="34" charset="0"/>
              <a:buChar char="►"/>
            </a:pPr>
            <a:r>
              <a:rPr lang="en-US" sz="1800" dirty="0">
                <a:latin typeface="Century Gothic" panose="020B0502020202020204" pitchFamily="34" charset="0"/>
              </a:rPr>
              <a:t>If the dog bites the arm during the side transport, 1 voice command for release and, if necessary, 1 voice command for position are permitted - unsatisfactory for total exercise</a:t>
            </a:r>
          </a:p>
          <a:p>
            <a:pPr>
              <a:lnSpc>
                <a:spcPct val="110000"/>
              </a:lnSpc>
              <a:buClr>
                <a:srgbClr val="92D050"/>
              </a:buClr>
              <a:buSzPct val="60000"/>
              <a:buFont typeface="Arial" panose="020B0604020202020204" pitchFamily="34" charset="0"/>
              <a:buChar char="►"/>
            </a:pPr>
            <a:endParaRPr lang="en-US" sz="1800" dirty="0">
              <a:latin typeface="Century Gothic" panose="020B0502020202020204" pitchFamily="34" charset="0"/>
            </a:endParaRPr>
          </a:p>
          <a:p>
            <a:pPr>
              <a:lnSpc>
                <a:spcPct val="110000"/>
              </a:lnSpc>
              <a:buClr>
                <a:srgbClr val="92D050"/>
              </a:buClr>
              <a:buSzPct val="60000"/>
              <a:buFont typeface="Arial" panose="020B0604020202020204" pitchFamily="34" charset="0"/>
              <a:buChar char="►"/>
            </a:pPr>
            <a:r>
              <a:rPr lang="en-US" sz="1800" dirty="0">
                <a:latin typeface="Century Gothic" panose="020B0502020202020204" pitchFamily="34" charset="0"/>
              </a:rPr>
              <a:t>Doesn’t release or bite a second time   -  Disqualification</a:t>
            </a:r>
          </a:p>
          <a:p>
            <a:pPr marL="0" indent="0">
              <a:lnSpc>
                <a:spcPct val="110000"/>
              </a:lnSpc>
              <a:buClr>
                <a:srgbClr val="92D050"/>
              </a:buClr>
              <a:buSzPct val="60000"/>
              <a:buNone/>
            </a:pPr>
            <a:endParaRPr lang="en-US" sz="1800" dirty="0">
              <a:latin typeface="Century Gothic" panose="020B0502020202020204" pitchFamily="34" charset="0"/>
            </a:endParaRPr>
          </a:p>
          <a:p>
            <a:pPr>
              <a:lnSpc>
                <a:spcPct val="110000"/>
              </a:lnSpc>
              <a:buClr>
                <a:srgbClr val="92D050"/>
              </a:buClr>
              <a:buSzPct val="60000"/>
              <a:buFont typeface="Arial" panose="020B0604020202020204" pitchFamily="34" charset="0"/>
              <a:buChar char="►"/>
            </a:pPr>
            <a:r>
              <a:rPr lang="en-US" sz="1800" dirty="0">
                <a:latin typeface="Century Gothic" panose="020B0502020202020204" pitchFamily="34" charset="0"/>
              </a:rPr>
              <a:t>If the dog release the handler during the side transport or during the final position - 1 voice command is permitted to bring the dog back into position – this fails  -  Disqualification</a:t>
            </a:r>
          </a:p>
          <a:p>
            <a:pPr>
              <a:lnSpc>
                <a:spcPct val="110000"/>
              </a:lnSpc>
              <a:buClr>
                <a:srgbClr val="92D050"/>
              </a:buClr>
              <a:buSzPct val="60000"/>
              <a:buFont typeface="Arial" panose="020B0604020202020204" pitchFamily="34" charset="0"/>
              <a:buChar char="►"/>
            </a:pPr>
            <a:r>
              <a:rPr lang="en-US" sz="1800" dirty="0">
                <a:latin typeface="Century Gothic" panose="020B0502020202020204" pitchFamily="34" charset="0"/>
              </a:rPr>
              <a:t>Basic positions can only be taken in forward motion.</a:t>
            </a:r>
          </a:p>
          <a:p>
            <a:pPr>
              <a:lnSpc>
                <a:spcPct val="110000"/>
              </a:lnSpc>
              <a:buClr>
                <a:srgbClr val="92D050"/>
              </a:buClr>
              <a:buSzPct val="60000"/>
              <a:buFont typeface="Arial" panose="020B0604020202020204" pitchFamily="34" charset="0"/>
              <a:buChar char="►"/>
            </a:pPr>
            <a:r>
              <a:rPr lang="en-US" sz="1800" dirty="0">
                <a:latin typeface="Century Gothic" panose="020B0502020202020204" pitchFamily="34" charset="0"/>
              </a:rPr>
              <a:t>All errors in this area are included in the evaluation of the previous defense exercise.</a:t>
            </a:r>
            <a:endParaRPr lang="de-AT" sz="1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3276F164-2928-D2E3-9FC9-3633443B3B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295810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87D61D1A-5A71-CA64-EE1F-C554680D5ADE}"/>
              </a:ext>
            </a:extLst>
          </p:cNvPr>
          <p:cNvSpPr>
            <a:spLocks noGrp="1"/>
          </p:cNvSpPr>
          <p:nvPr>
            <p:ph type="title"/>
          </p:nvPr>
        </p:nvSpPr>
        <p:spPr>
          <a:xfrm>
            <a:off x="1518411" y="1201723"/>
            <a:ext cx="3506615" cy="4454554"/>
          </a:xfrm>
        </p:spPr>
        <p:txBody>
          <a:bodyPr anchor="ctr">
            <a:normAutofit/>
          </a:bodyPr>
          <a:lstStyle/>
          <a:p>
            <a:r>
              <a:rPr lang="en-US"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Attack on the dog from movement</a:t>
            </a:r>
          </a:p>
        </p:txBody>
      </p:sp>
      <p:sp>
        <p:nvSpPr>
          <p:cNvPr id="3" name="Inhaltsplatzhalter 2">
            <a:extLst>
              <a:ext uri="{FF2B5EF4-FFF2-40B4-BE49-F238E27FC236}">
                <a16:creationId xmlns:a16="http://schemas.microsoft.com/office/drawing/2014/main" xmlns="" id="{DE3F7E59-7622-B1BD-A577-FC214A3A3DD0}"/>
              </a:ext>
            </a:extLst>
          </p:cNvPr>
          <p:cNvSpPr>
            <a:spLocks noGrp="1"/>
          </p:cNvSpPr>
          <p:nvPr>
            <p:ph idx="1"/>
          </p:nvPr>
        </p:nvSpPr>
        <p:spPr>
          <a:xfrm>
            <a:off x="5051834" y="570368"/>
            <a:ext cx="6355531" cy="5866645"/>
          </a:xfrm>
        </p:spPr>
        <p:txBody>
          <a:bodyPr anchor="ctr">
            <a:normAutofit/>
          </a:bodyPr>
          <a:lstStyle/>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If the dog is sent earlier from the lying-in wait position, there are three options:</a:t>
            </a:r>
          </a:p>
          <a:p>
            <a:pPr marL="0" indent="0">
              <a:lnSpc>
                <a:spcPct val="110000"/>
              </a:lnSpc>
              <a:buClr>
                <a:srgbClr val="92D050"/>
              </a:buClr>
              <a:buSzPct val="60000"/>
              <a:buNone/>
            </a:pPr>
            <a:endParaRPr lang="en-US" sz="1800" dirty="0">
              <a:latin typeface="Century Gothic" panose="020B0502020202020204" pitchFamily="34" charset="0"/>
            </a:endParaRPr>
          </a:p>
          <a:p>
            <a:pPr>
              <a:lnSpc>
                <a:spcPct val="110000"/>
              </a:lnSpc>
              <a:buClr>
                <a:srgbClr val="92D050"/>
              </a:buClr>
              <a:buFont typeface="+mj-lt"/>
              <a:buAutoNum type="arabicPeriod"/>
            </a:pPr>
            <a:r>
              <a:rPr lang="en-US" sz="1800" dirty="0">
                <a:latin typeface="Century Gothic" panose="020B0502020202020204" pitchFamily="34" charset="0"/>
              </a:rPr>
              <a:t>The helper is running out of the hiding place and is not on the middle line to run towards the dog  -  Disqualification</a:t>
            </a:r>
          </a:p>
          <a:p>
            <a:pPr>
              <a:lnSpc>
                <a:spcPct val="110000"/>
              </a:lnSpc>
              <a:buClr>
                <a:srgbClr val="92D050"/>
              </a:buClr>
              <a:buFont typeface="+mj-lt"/>
              <a:buAutoNum type="arabicPeriod"/>
            </a:pPr>
            <a:r>
              <a:rPr lang="en-US" sz="1800" dirty="0">
                <a:latin typeface="Century Gothic" panose="020B0502020202020204" pitchFamily="34" charset="0"/>
              </a:rPr>
              <a:t>The helper is already on the center line and runs towards the dog - exercise is considered as unsatisfactory.</a:t>
            </a:r>
          </a:p>
          <a:p>
            <a:pPr>
              <a:lnSpc>
                <a:spcPct val="110000"/>
              </a:lnSpc>
              <a:buClr>
                <a:srgbClr val="92D050"/>
              </a:buClr>
              <a:buFont typeface="+mj-lt"/>
              <a:buAutoNum type="arabicPeriod"/>
            </a:pPr>
            <a:r>
              <a:rPr lang="en-US" sz="1800" dirty="0">
                <a:latin typeface="Century Gothic" panose="020B0502020202020204" pitchFamily="34" charset="0"/>
              </a:rPr>
              <a:t>Dog runs briefly towards other person, but turns in without helper’s request - exercise insufficient - by helper request - disqualification</a:t>
            </a:r>
          </a:p>
          <a:p>
            <a:pPr>
              <a:lnSpc>
                <a:spcPct val="110000"/>
              </a:lnSpc>
              <a:buClr>
                <a:srgbClr val="92D050"/>
              </a:buClr>
              <a:buSzPct val="60000"/>
              <a:buFont typeface="Century Gothic" panose="020B0502020202020204" pitchFamily="34" charset="0"/>
              <a:buChar char="►"/>
            </a:pPr>
            <a:r>
              <a:rPr lang="en-US" sz="1800" dirty="0">
                <a:latin typeface="Century Gothic" panose="020B0502020202020204" pitchFamily="34" charset="0"/>
              </a:rPr>
              <a:t>Does the dog not take the helper, but the judge - disqualification</a:t>
            </a:r>
            <a:endParaRPr lang="de-AT" sz="1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88AFFB49-234C-578E-8EDB-7A37CD8129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38423550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294BDB27-C92F-E22C-111F-91861601C2B5}"/>
              </a:ext>
            </a:extLst>
          </p:cNvPr>
          <p:cNvSpPr>
            <a:spLocks noGrp="1"/>
          </p:cNvSpPr>
          <p:nvPr>
            <p:ph type="title"/>
          </p:nvPr>
        </p:nvSpPr>
        <p:spPr>
          <a:xfrm>
            <a:off x="1518412" y="1201723"/>
            <a:ext cx="3133750" cy="4454554"/>
          </a:xfrm>
        </p:spPr>
        <p:txBody>
          <a:bodyPr anchor="ctr">
            <a:normAutofit/>
          </a:bodyPr>
          <a:lstStyle/>
          <a:p>
            <a:r>
              <a:rPr lang="en-GB"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Leave the helper</a:t>
            </a:r>
          </a:p>
        </p:txBody>
      </p:sp>
      <p:sp>
        <p:nvSpPr>
          <p:cNvPr id="3" name="Inhaltsplatzhalter 2">
            <a:extLst>
              <a:ext uri="{FF2B5EF4-FFF2-40B4-BE49-F238E27FC236}">
                <a16:creationId xmlns:a16="http://schemas.microsoft.com/office/drawing/2014/main" xmlns="" id="{44E282F8-6814-122B-9481-B6139F908FD1}"/>
              </a:ext>
            </a:extLst>
          </p:cNvPr>
          <p:cNvSpPr>
            <a:spLocks noGrp="1"/>
          </p:cNvSpPr>
          <p:nvPr>
            <p:ph idx="1"/>
          </p:nvPr>
        </p:nvSpPr>
        <p:spPr>
          <a:xfrm>
            <a:off x="5454363" y="887240"/>
            <a:ext cx="6007324" cy="4769037"/>
          </a:xfrm>
        </p:spPr>
        <p:txBody>
          <a:bodyPr anchor="ctr">
            <a:normAutofit/>
          </a:bodyPr>
          <a:lstStyle/>
          <a:p>
            <a:pPr>
              <a:buClr>
                <a:srgbClr val="92D050"/>
              </a:buClr>
              <a:buSzPct val="60000"/>
              <a:buFont typeface="Century Gothic" panose="020B0502020202020204" pitchFamily="34" charset="0"/>
              <a:buChar char="►"/>
            </a:pPr>
            <a:r>
              <a:rPr lang="en-US" sz="1800" dirty="0">
                <a:latin typeface="Century Gothic" panose="020B0502020202020204" pitchFamily="34" charset="0"/>
              </a:rPr>
              <a:t>If the dog leaves the helper after the attack from the movement, the protection must be terminated .</a:t>
            </a:r>
          </a:p>
          <a:p>
            <a:pPr marL="0" indent="0">
              <a:buClr>
                <a:srgbClr val="92D050"/>
              </a:buClr>
              <a:buSzPct val="60000"/>
              <a:buNone/>
            </a:pPr>
            <a:endParaRPr lang="en-US" sz="1800" dirty="0">
              <a:latin typeface="Century Gothic" panose="020B0502020202020204" pitchFamily="34" charset="0"/>
            </a:endParaRPr>
          </a:p>
          <a:p>
            <a:pPr>
              <a:buClr>
                <a:srgbClr val="92D050"/>
              </a:buClr>
              <a:buSzPct val="60000"/>
              <a:buFont typeface="Century Gothic" panose="020B0502020202020204" pitchFamily="34" charset="0"/>
              <a:buChar char="►"/>
            </a:pPr>
            <a:r>
              <a:rPr lang="en-US" sz="1800" dirty="0">
                <a:latin typeface="Century Gothic" panose="020B0502020202020204" pitchFamily="34" charset="0"/>
              </a:rPr>
              <a:t>If the dog leaves the helper after the attack from the guarding phase, it again depends on whether the performance judge has already given the sign for approach. If the dog leaves the protection exercise before the sign, the protection exercise must be terminated - if the dog leaves after the sign for approach, the exercise is to be evaluated unsatisfactory.</a:t>
            </a:r>
            <a:endParaRPr lang="de-AT" sz="1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5D95F6FF-1040-C6DC-4687-04F27C946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40496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0A187C6A-11D5-C2CC-FC54-FC945B20D530}"/>
              </a:ext>
            </a:extLst>
          </p:cNvPr>
          <p:cNvSpPr>
            <a:spLocks noGrp="1"/>
          </p:cNvSpPr>
          <p:nvPr>
            <p:ph type="title"/>
          </p:nvPr>
        </p:nvSpPr>
        <p:spPr>
          <a:xfrm>
            <a:off x="1518412" y="1201723"/>
            <a:ext cx="4242308" cy="4454554"/>
          </a:xfrm>
        </p:spPr>
        <p:txBody>
          <a:bodyPr anchor="ctr">
            <a:normAutofit/>
          </a:bodyPr>
          <a:lstStyle/>
          <a:p>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Mikä</a:t>
            </a:r>
            <a:r>
              <a:rPr lang="en-US"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on </a:t>
            </a:r>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usempien</a:t>
            </a:r>
            <a:r>
              <a:rPr lang="en-US"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kasvattajien</a:t>
            </a:r>
            <a:r>
              <a:rPr lang="en-US"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a:t>
            </a:r>
            <a:r>
              <a:rPr lang="en-US"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tavoite</a:t>
            </a:r>
            <a:r>
              <a:rPr lang="en-US"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t>
            </a:r>
            <a:endParaRPr lang="de-AT"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4525B7DE-6D8D-6215-953C-C3F7BFA3FD16}"/>
              </a:ext>
            </a:extLst>
          </p:cNvPr>
          <p:cNvSpPr>
            <a:spLocks noGrp="1"/>
          </p:cNvSpPr>
          <p:nvPr>
            <p:ph idx="1"/>
          </p:nvPr>
        </p:nvSpPr>
        <p:spPr>
          <a:xfrm>
            <a:off x="5917488" y="1201721"/>
            <a:ext cx="5329250" cy="4454554"/>
          </a:xfrm>
        </p:spPr>
        <p:txBody>
          <a:bodyPr anchor="ctr">
            <a:normAutofit fontScale="92500" lnSpcReduction="20000"/>
          </a:bodyPr>
          <a:lstStyle/>
          <a:p>
            <a:pPr>
              <a:buClr>
                <a:srgbClr val="92D050"/>
              </a:buClr>
              <a:buSzPct val="60000"/>
              <a:buFont typeface="Century Gothic" panose="020B0502020202020204" pitchFamily="34" charset="0"/>
              <a:buChar char="►"/>
            </a:pPr>
            <a:r>
              <a:rPr lang="fi-FI" sz="3200" dirty="0" err="1" smtClean="0">
                <a:latin typeface="Century Gothic" panose="020B0502020202020204" pitchFamily="34" charset="0"/>
              </a:rPr>
              <a:t>Kasvataa</a:t>
            </a:r>
            <a:r>
              <a:rPr lang="fi-FI" sz="3200" dirty="0" smtClean="0">
                <a:latin typeface="Century Gothic" panose="020B0502020202020204" pitchFamily="34" charset="0"/>
              </a:rPr>
              <a:t> </a:t>
            </a:r>
            <a:r>
              <a:rPr lang="fi-FI" sz="3200" dirty="0">
                <a:latin typeface="Century Gothic" panose="020B0502020202020204" pitchFamily="34" charset="0"/>
              </a:rPr>
              <a:t>koiria, jotka saavuttavat korkeat arvosanat </a:t>
            </a:r>
            <a:r>
              <a:rPr lang="fi-FI" sz="3200" dirty="0" smtClean="0">
                <a:latin typeface="Century Gothic" panose="020B0502020202020204" pitchFamily="34" charset="0"/>
              </a:rPr>
              <a:t>näyttelyissä</a:t>
            </a:r>
            <a:br>
              <a:rPr lang="fi-FI" sz="3200" dirty="0" smtClean="0">
                <a:latin typeface="Century Gothic" panose="020B0502020202020204" pitchFamily="34" charset="0"/>
              </a:rPr>
            </a:br>
            <a:r>
              <a:rPr lang="fi-FI" sz="3200" dirty="0" smtClean="0">
                <a:latin typeface="Century Gothic" panose="020B0502020202020204" pitchFamily="34" charset="0"/>
              </a:rPr>
              <a:t/>
            </a:r>
            <a:br>
              <a:rPr lang="fi-FI" sz="3200" dirty="0" smtClean="0">
                <a:latin typeface="Century Gothic" panose="020B0502020202020204" pitchFamily="34" charset="0"/>
              </a:rPr>
            </a:br>
            <a:r>
              <a:rPr lang="fi-FI" sz="3200" dirty="0" smtClean="0">
                <a:latin typeface="Century Gothic" panose="020B0502020202020204" pitchFamily="34" charset="0"/>
              </a:rPr>
              <a:t>vai</a:t>
            </a:r>
            <a:endParaRPr lang="en-US" sz="3200" i="1" dirty="0">
              <a:solidFill>
                <a:srgbClr val="92D050"/>
              </a:solidFill>
              <a:latin typeface="Century Gothic" panose="020B0502020202020204" pitchFamily="34" charset="0"/>
            </a:endParaRPr>
          </a:p>
          <a:p>
            <a:pPr>
              <a:buClr>
                <a:srgbClr val="92D050"/>
              </a:buClr>
              <a:buSzPct val="60000"/>
              <a:buFont typeface="Century Gothic" panose="020B0502020202020204" pitchFamily="34" charset="0"/>
              <a:buChar char="►"/>
            </a:pPr>
            <a:r>
              <a:rPr lang="fi-FI" sz="3200" dirty="0" err="1" smtClean="0">
                <a:latin typeface="Century Gothic" panose="020B0502020202020204" pitchFamily="34" charset="0"/>
              </a:rPr>
              <a:t>Kasvataa</a:t>
            </a:r>
            <a:r>
              <a:rPr lang="fi-FI" sz="3200" dirty="0" smtClean="0">
                <a:latin typeface="Century Gothic" panose="020B0502020202020204" pitchFamily="34" charset="0"/>
              </a:rPr>
              <a:t> </a:t>
            </a:r>
            <a:r>
              <a:rPr lang="fi-FI" sz="3200" dirty="0">
                <a:latin typeface="Century Gothic" panose="020B0502020202020204" pitchFamily="34" charset="0"/>
              </a:rPr>
              <a:t>koiria, jotka pystyvät saavuttamaan korkeat arvosanat </a:t>
            </a:r>
            <a:r>
              <a:rPr lang="fi-FI" sz="3200" dirty="0" smtClean="0">
                <a:latin typeface="Century Gothic" panose="020B0502020202020204" pitchFamily="34" charset="0"/>
              </a:rPr>
              <a:t>kokeissa</a:t>
            </a:r>
            <a:endParaRPr lang="de-AT" sz="32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CFD04D24-BED6-6116-D5DF-45EE70CC8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83105"/>
            <a:ext cx="565842" cy="565842"/>
          </a:xfrm>
          <a:prstGeom prst="rect">
            <a:avLst/>
          </a:prstGeom>
        </p:spPr>
      </p:pic>
    </p:spTree>
    <p:extLst>
      <p:ext uri="{BB962C8B-B14F-4D97-AF65-F5344CB8AC3E}">
        <p14:creationId xmlns:p14="http://schemas.microsoft.com/office/powerpoint/2010/main" val="2855200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FC63D9F8-4AE6-A0C2-C459-7614A8D79F6B}"/>
              </a:ext>
            </a:extLst>
          </p:cNvPr>
          <p:cNvSpPr>
            <a:spLocks noGrp="1"/>
          </p:cNvSpPr>
          <p:nvPr>
            <p:ph type="title"/>
          </p:nvPr>
        </p:nvSpPr>
        <p:spPr>
          <a:xfrm>
            <a:off x="1518412" y="1201723"/>
            <a:ext cx="3669224" cy="4454554"/>
          </a:xfrm>
        </p:spPr>
        <p:txBody>
          <a:bodyPr anchor="ctr">
            <a:normAutofit/>
          </a:bodyPr>
          <a:lstStyle/>
          <a:p>
            <a:r>
              <a:rPr lang="en-US" sz="48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Termination in the protection exercise</a:t>
            </a:r>
          </a:p>
        </p:txBody>
      </p:sp>
      <p:sp>
        <p:nvSpPr>
          <p:cNvPr id="3" name="Inhaltsplatzhalter 2">
            <a:extLst>
              <a:ext uri="{FF2B5EF4-FFF2-40B4-BE49-F238E27FC236}">
                <a16:creationId xmlns:a16="http://schemas.microsoft.com/office/drawing/2014/main" xmlns="" id="{95390B97-B449-34EF-84C5-97E0E09D4308}"/>
              </a:ext>
            </a:extLst>
          </p:cNvPr>
          <p:cNvSpPr>
            <a:spLocks noGrp="1"/>
          </p:cNvSpPr>
          <p:nvPr>
            <p:ph idx="1"/>
          </p:nvPr>
        </p:nvSpPr>
        <p:spPr>
          <a:xfrm>
            <a:off x="5454362" y="832918"/>
            <a:ext cx="6133621" cy="5232903"/>
          </a:xfrm>
        </p:spPr>
        <p:txBody>
          <a:bodyPr anchor="ctr">
            <a:normAutofit/>
          </a:bodyPr>
          <a:lstStyle/>
          <a:p>
            <a:pPr>
              <a:lnSpc>
                <a:spcPct val="110000"/>
              </a:lnSpc>
              <a:buClr>
                <a:srgbClr val="92D050"/>
              </a:buClr>
              <a:buSzPct val="60000"/>
              <a:buFont typeface="Arial" panose="020B0604020202020204" pitchFamily="34" charset="0"/>
              <a:buChar char="►"/>
            </a:pPr>
            <a:r>
              <a:rPr lang="en-US" sz="1800" dirty="0" err="1" smtClean="0">
                <a:latin typeface="Century Gothic" panose="020B0502020202020204" pitchFamily="34" charset="0"/>
              </a:rPr>
              <a:t>Verrattuna</a:t>
            </a:r>
            <a:r>
              <a:rPr lang="en-US" sz="1800" dirty="0" smtClean="0">
                <a:latin typeface="Century Gothic" panose="020B0502020202020204" pitchFamily="34" charset="0"/>
              </a:rPr>
              <a:t> </a:t>
            </a:r>
            <a:r>
              <a:rPr lang="en-US" sz="1800" dirty="0" err="1" smtClean="0">
                <a:latin typeface="Century Gothic" panose="020B0502020202020204" pitchFamily="34" charset="0"/>
              </a:rPr>
              <a:t>jälkeen</a:t>
            </a:r>
            <a:r>
              <a:rPr lang="en-US" sz="1800" dirty="0" smtClean="0">
                <a:latin typeface="Century Gothic" panose="020B0502020202020204" pitchFamily="34" charset="0"/>
              </a:rPr>
              <a:t>, </a:t>
            </a:r>
            <a:r>
              <a:rPr lang="en-US" sz="1800" dirty="0" err="1" smtClean="0">
                <a:latin typeface="Century Gothic" panose="020B0502020202020204" pitchFamily="34" charset="0"/>
              </a:rPr>
              <a:t>niin</a:t>
            </a:r>
            <a:r>
              <a:rPr lang="en-US" sz="1800" dirty="0" smtClean="0">
                <a:latin typeface="Century Gothic" panose="020B0502020202020204" pitchFamily="34" charset="0"/>
              </a:rPr>
              <a:t> C-</a:t>
            </a:r>
            <a:r>
              <a:rPr lang="en-US" sz="1800" dirty="0" err="1" smtClean="0">
                <a:latin typeface="Century Gothic" panose="020B0502020202020204" pitchFamily="34" charset="0"/>
              </a:rPr>
              <a:t>osan</a:t>
            </a:r>
            <a:r>
              <a:rPr lang="en-US" sz="1800" dirty="0" smtClean="0">
                <a:latin typeface="Century Gothic" panose="020B0502020202020204" pitchFamily="34" charset="0"/>
              </a:rPr>
              <a:t> </a:t>
            </a:r>
            <a:r>
              <a:rPr lang="en-US" sz="1800" dirty="0" err="1" smtClean="0">
                <a:latin typeface="Century Gothic" panose="020B0502020202020204" pitchFamily="34" charset="0"/>
              </a:rPr>
              <a:t>keskeytyksessä</a:t>
            </a:r>
            <a:r>
              <a:rPr lang="en-US" sz="1800" dirty="0" smtClean="0">
                <a:latin typeface="Century Gothic" panose="020B0502020202020204" pitchFamily="34" charset="0"/>
              </a:rPr>
              <a:t> </a:t>
            </a:r>
            <a:r>
              <a:rPr lang="en-US" sz="1800" dirty="0" err="1" smtClean="0">
                <a:latin typeface="Century Gothic" panose="020B0502020202020204" pitchFamily="34" charset="0"/>
              </a:rPr>
              <a:t>koirakko</a:t>
            </a:r>
            <a:r>
              <a:rPr lang="en-US" sz="1800" dirty="0" smtClean="0">
                <a:latin typeface="Century Gothic" panose="020B0502020202020204" pitchFamily="34" charset="0"/>
              </a:rPr>
              <a:t> </a:t>
            </a:r>
            <a:r>
              <a:rPr lang="en-US" sz="1800" dirty="0" err="1" smtClean="0">
                <a:latin typeface="Century Gothic" panose="020B0502020202020204" pitchFamily="34" charset="0"/>
              </a:rPr>
              <a:t>menettää</a:t>
            </a:r>
            <a:r>
              <a:rPr lang="en-US" sz="1800" dirty="0" smtClean="0">
                <a:latin typeface="Century Gothic" panose="020B0502020202020204" pitchFamily="34" charset="0"/>
              </a:rPr>
              <a:t> </a:t>
            </a:r>
            <a:r>
              <a:rPr lang="en-US" sz="1800" dirty="0" err="1" smtClean="0">
                <a:latin typeface="Century Gothic" panose="020B0502020202020204" pitchFamily="34" charset="0"/>
              </a:rPr>
              <a:t>kaikki</a:t>
            </a:r>
            <a:r>
              <a:rPr lang="en-US" sz="1800" dirty="0" smtClean="0">
                <a:latin typeface="Century Gothic" panose="020B0502020202020204" pitchFamily="34" charset="0"/>
              </a:rPr>
              <a:t> C-</a:t>
            </a:r>
            <a:r>
              <a:rPr lang="en-US" sz="1800" dirty="0" err="1" smtClean="0">
                <a:latin typeface="Century Gothic" panose="020B0502020202020204" pitchFamily="34" charset="0"/>
              </a:rPr>
              <a:t>osan</a:t>
            </a:r>
            <a:r>
              <a:rPr lang="en-US" sz="1800" dirty="0" smtClean="0">
                <a:latin typeface="Century Gothic" panose="020B0502020202020204" pitchFamily="34" charset="0"/>
              </a:rPr>
              <a:t> </a:t>
            </a:r>
            <a:r>
              <a:rPr lang="en-US" sz="1800" dirty="0" err="1" smtClean="0">
                <a:latin typeface="Century Gothic" panose="020B0502020202020204" pitchFamily="34" charset="0"/>
              </a:rPr>
              <a:t>pisteet</a:t>
            </a:r>
            <a:r>
              <a:rPr lang="en-US" sz="1800" dirty="0" smtClean="0">
                <a:latin typeface="Century Gothic" panose="020B0502020202020204" pitchFamily="34" charset="0"/>
              </a:rPr>
              <a:t> </a:t>
            </a:r>
            <a:r>
              <a:rPr lang="en-US" sz="1800" dirty="0" err="1" smtClean="0">
                <a:latin typeface="Century Gothic" panose="020B0502020202020204" pitchFamily="34" charset="0"/>
              </a:rPr>
              <a:t>eli</a:t>
            </a:r>
            <a:r>
              <a:rPr lang="en-US" sz="1800" dirty="0" smtClean="0">
                <a:latin typeface="Century Gothic" panose="020B0502020202020204" pitchFamily="34" charset="0"/>
              </a:rPr>
              <a:t> </a:t>
            </a:r>
            <a:r>
              <a:rPr lang="en-US" sz="1800" dirty="0" err="1" smtClean="0">
                <a:latin typeface="Century Gothic" panose="020B0502020202020204" pitchFamily="34" charset="0"/>
              </a:rPr>
              <a:t>osa</a:t>
            </a:r>
            <a:r>
              <a:rPr lang="en-US" sz="1800" dirty="0" smtClean="0">
                <a:latin typeface="Century Gothic" panose="020B0502020202020204" pitchFamily="34" charset="0"/>
              </a:rPr>
              <a:t> C on </a:t>
            </a:r>
            <a:r>
              <a:rPr lang="en-US" sz="1800" dirty="0" smtClean="0">
                <a:latin typeface="Century Gothic" panose="020B0502020202020204" pitchFamily="34" charset="0"/>
              </a:rPr>
              <a:t>0 </a:t>
            </a:r>
            <a:r>
              <a:rPr lang="en-US" sz="1800" dirty="0" err="1" smtClean="0">
                <a:latin typeface="Century Gothic" panose="020B0502020202020204" pitchFamily="34" charset="0"/>
              </a:rPr>
              <a:t>pistettä</a:t>
            </a:r>
            <a:r>
              <a:rPr lang="en-US" sz="1800" dirty="0" smtClean="0">
                <a:latin typeface="Century Gothic" panose="020B0502020202020204" pitchFamily="34" charset="0"/>
              </a:rPr>
              <a:t>.</a:t>
            </a:r>
            <a:endParaRPr lang="en-US" sz="1800" dirty="0">
              <a:latin typeface="Century Gothic" panose="020B0502020202020204" pitchFamily="34" charset="0"/>
            </a:endParaRPr>
          </a:p>
          <a:p>
            <a:pPr marL="0" indent="0">
              <a:lnSpc>
                <a:spcPct val="110000"/>
              </a:lnSpc>
              <a:buClr>
                <a:srgbClr val="92D050"/>
              </a:buClr>
              <a:buSzPct val="60000"/>
              <a:buNone/>
            </a:pPr>
            <a:endParaRPr lang="en-US" sz="1800" dirty="0">
              <a:latin typeface="Century Gothic" panose="020B0502020202020204" pitchFamily="34" charset="0"/>
            </a:endParaRPr>
          </a:p>
          <a:p>
            <a:pPr marL="0" indent="0">
              <a:lnSpc>
                <a:spcPct val="110000"/>
              </a:lnSpc>
              <a:buClr>
                <a:srgbClr val="92D050"/>
              </a:buClr>
              <a:buSzPct val="60000"/>
              <a:buNone/>
            </a:pPr>
            <a:r>
              <a:rPr lang="en-US" dirty="0" err="1" smtClean="0">
                <a:latin typeface="Century Gothic" panose="020B0502020202020204" pitchFamily="34" charset="0"/>
              </a:rPr>
              <a:t>Perustelu</a:t>
            </a:r>
            <a:r>
              <a:rPr lang="en-US" dirty="0" smtClean="0">
                <a:latin typeface="Century Gothic" panose="020B0502020202020204" pitchFamily="34" charset="0"/>
              </a:rPr>
              <a:t>:</a:t>
            </a:r>
            <a:endParaRPr lang="en-US" dirty="0">
              <a:latin typeface="Century Gothic" panose="020B0502020202020204" pitchFamily="34" charset="0"/>
            </a:endParaRPr>
          </a:p>
          <a:p>
            <a:pPr>
              <a:lnSpc>
                <a:spcPct val="110000"/>
              </a:lnSpc>
              <a:buClr>
                <a:srgbClr val="92D050"/>
              </a:buClr>
              <a:buSzPct val="60000"/>
              <a:buFont typeface="Arial" panose="020B0604020202020204" pitchFamily="34" charset="0"/>
              <a:buChar char="►"/>
            </a:pPr>
            <a:r>
              <a:rPr lang="fi-FI" sz="1800" dirty="0" smtClean="0">
                <a:latin typeface="Century Gothic" panose="020B0502020202020204" pitchFamily="34" charset="0"/>
              </a:rPr>
              <a:t>Suorituksen edellytyksenä </a:t>
            </a:r>
            <a:r>
              <a:rPr lang="fi-FI" sz="1800" dirty="0">
                <a:latin typeface="Century Gothic" panose="020B0502020202020204" pitchFamily="34" charset="0"/>
              </a:rPr>
              <a:t>kokeen läpäisemiseksi on, että koira täyttää kaikki puolustusharjoitukset. Koira olisi voinut saada 85 pistettä viimeiseen </a:t>
            </a:r>
            <a:r>
              <a:rPr lang="fi-FI" sz="1800" dirty="0" smtClean="0">
                <a:latin typeface="Century Gothic" panose="020B0502020202020204" pitchFamily="34" charset="0"/>
              </a:rPr>
              <a:t>liikkeeseen </a:t>
            </a:r>
            <a:r>
              <a:rPr lang="fi-FI" sz="1800" dirty="0">
                <a:latin typeface="Century Gothic" panose="020B0502020202020204" pitchFamily="34" charset="0"/>
              </a:rPr>
              <a:t>asti, mutta ei läpäise viimeisessä </a:t>
            </a:r>
            <a:r>
              <a:rPr lang="fi-FI" sz="1800" dirty="0" smtClean="0">
                <a:latin typeface="Century Gothic" panose="020B0502020202020204" pitchFamily="34" charset="0"/>
              </a:rPr>
              <a:t>liikkeessä </a:t>
            </a:r>
            <a:r>
              <a:rPr lang="fi-FI" sz="1800" dirty="0">
                <a:latin typeface="Century Gothic" panose="020B0502020202020204" pitchFamily="34" charset="0"/>
              </a:rPr>
              <a:t>ja saisi hyvän arvosanan</a:t>
            </a:r>
            <a:r>
              <a:rPr lang="en-US" sz="1800" dirty="0" smtClean="0">
                <a:latin typeface="Century Gothic" panose="020B0502020202020204" pitchFamily="34" charset="0"/>
              </a:rPr>
              <a:t>. </a:t>
            </a:r>
            <a:r>
              <a:rPr lang="en-US" sz="1800" dirty="0" err="1" smtClean="0">
                <a:latin typeface="Century Gothic" panose="020B0502020202020204" pitchFamily="34" charset="0"/>
              </a:rPr>
              <a:t>Tämä</a:t>
            </a:r>
            <a:r>
              <a:rPr lang="en-US" sz="1800" dirty="0" smtClean="0">
                <a:latin typeface="Century Gothic" panose="020B0502020202020204" pitchFamily="34" charset="0"/>
              </a:rPr>
              <a:t> </a:t>
            </a:r>
            <a:r>
              <a:rPr lang="en-US" sz="1800" dirty="0" err="1" smtClean="0">
                <a:latin typeface="Century Gothic" panose="020B0502020202020204" pitchFamily="34" charset="0"/>
              </a:rPr>
              <a:t>ei</a:t>
            </a:r>
            <a:r>
              <a:rPr lang="en-US" sz="1800" dirty="0" smtClean="0">
                <a:latin typeface="Century Gothic" panose="020B0502020202020204" pitchFamily="34" charset="0"/>
              </a:rPr>
              <a:t> ole </a:t>
            </a:r>
            <a:r>
              <a:rPr lang="en-US" sz="1800" dirty="0" err="1" smtClean="0">
                <a:latin typeface="Century Gothic" panose="020B0502020202020204" pitchFamily="34" charset="0"/>
              </a:rPr>
              <a:t>mahdollista</a:t>
            </a:r>
            <a:r>
              <a:rPr lang="en-US" sz="1800" dirty="0" smtClean="0">
                <a:latin typeface="Century Gothic" panose="020B0502020202020204" pitchFamily="34" charset="0"/>
              </a:rPr>
              <a:t>.</a:t>
            </a:r>
            <a:endParaRPr lang="de-AT" sz="1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AD73CE50-56CE-DA8D-A89F-A94BEA619C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1219446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 name="Picture 67">
            <a:extLst>
              <a:ext uri="{FF2B5EF4-FFF2-40B4-BE49-F238E27FC236}">
                <a16:creationId xmlns:a16="http://schemas.microsoft.com/office/drawing/2014/main" xmlns="" id="{722F0272-3878-4604-AA91-01CA8F08DEF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2831794" y="2105202"/>
            <a:ext cx="9360205" cy="4752798"/>
          </a:xfrm>
          <a:prstGeom prst="rect">
            <a:avLst/>
          </a:prstGeom>
        </p:spPr>
      </p:pic>
      <p:pic>
        <p:nvPicPr>
          <p:cNvPr id="70" name="Picture 69">
            <a:extLst>
              <a:ext uri="{FF2B5EF4-FFF2-40B4-BE49-F238E27FC236}">
                <a16:creationId xmlns:a16="http://schemas.microsoft.com/office/drawing/2014/main" xmlns="" id="{1F60EAEC-22E3-4448-8F0A-9ADAA793A9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72" name="Rectangle 71">
            <a:extLst>
              <a:ext uri="{FF2B5EF4-FFF2-40B4-BE49-F238E27FC236}">
                <a16:creationId xmlns:a16="http://schemas.microsoft.com/office/drawing/2014/main" xmlns="" id="{355E0F90-3FFF-4E04-B3C8-3C969A415D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xmlns="" id="{EC63A4EF-A033-4ED0-9EB6-6E1A8D264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xmlns="" id="{964965EE-80F2-417F-9652-5BFF14DA7C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xmlns="" id="{AA3C9611-CFD7-4C23-A8F2-00E7865A5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xmlns="" id="{9A926BDB-98EF-43B0-A66B-1A6EF8FB28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Picture 81">
            <a:extLst>
              <a:ext uri="{FF2B5EF4-FFF2-40B4-BE49-F238E27FC236}">
                <a16:creationId xmlns:a16="http://schemas.microsoft.com/office/drawing/2014/main" xmlns="" id="{A722A754-56A5-43DA-ADE3-C2704FABA2D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screen">
            <a:extLst>
              <a:ext uri="{28A0092B-C50C-407E-A947-70E740481C1C}">
                <a14:useLocalDpi xmlns:a14="http://schemas.microsoft.com/office/drawing/2010/main"/>
              </a:ext>
            </a:extLst>
          </a:blip>
          <a:stretch>
            <a:fillRect/>
          </a:stretch>
        </p:blipFill>
        <p:spPr>
          <a:xfrm>
            <a:off x="1067" y="0"/>
            <a:ext cx="12189867" cy="6858000"/>
          </a:xfrm>
          <a:prstGeom prst="rect">
            <a:avLst/>
          </a:prstGeom>
        </p:spPr>
      </p:pic>
      <p:pic>
        <p:nvPicPr>
          <p:cNvPr id="4" name="Immagine 3">
            <a:extLst>
              <a:ext uri="{FF2B5EF4-FFF2-40B4-BE49-F238E27FC236}">
                <a16:creationId xmlns:a16="http://schemas.microsoft.com/office/drawing/2014/main" xmlns="" id="{EC09FF47-B572-C174-C548-7A544ADE5CA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44009" y="199176"/>
            <a:ext cx="6470626" cy="6415824"/>
          </a:xfrm>
          <a:prstGeom prst="rect">
            <a:avLst/>
          </a:prstGeom>
        </p:spPr>
      </p:pic>
      <p:sp>
        <p:nvSpPr>
          <p:cNvPr id="2" name="CasellaDiTesto 1">
            <a:extLst>
              <a:ext uri="{FF2B5EF4-FFF2-40B4-BE49-F238E27FC236}">
                <a16:creationId xmlns:a16="http://schemas.microsoft.com/office/drawing/2014/main" xmlns="" id="{E665F1AC-3C85-AE6F-90D2-E201D599F9BC}"/>
              </a:ext>
            </a:extLst>
          </p:cNvPr>
          <p:cNvSpPr txBox="1"/>
          <p:nvPr/>
        </p:nvSpPr>
        <p:spPr>
          <a:xfrm>
            <a:off x="8390079" y="5700034"/>
            <a:ext cx="3491661" cy="769441"/>
          </a:xfrm>
          <a:prstGeom prst="rect">
            <a:avLst/>
          </a:prstGeom>
          <a:noFill/>
        </p:spPr>
        <p:txBody>
          <a:bodyPr wrap="none" rtlCol="0">
            <a:spAutoFit/>
          </a:bodyPr>
          <a:lstStyle/>
          <a:p>
            <a:r>
              <a:rPr lang="it-IT" sz="4400" dirty="0">
                <a:latin typeface="Century Gothic" panose="020B0502020202020204" pitchFamily="34" charset="0"/>
              </a:rPr>
              <a:t>THANK YOU!</a:t>
            </a:r>
          </a:p>
        </p:txBody>
      </p:sp>
    </p:spTree>
    <p:extLst>
      <p:ext uri="{BB962C8B-B14F-4D97-AF65-F5344CB8AC3E}">
        <p14:creationId xmlns:p14="http://schemas.microsoft.com/office/powerpoint/2010/main" val="303616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2806DFD-E192-42CC-B190-3C4C95B8FF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0214283E-D7B4-49E9-932E-D7F2A2847F1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screen">
            <a:extLst>
              <a:ext uri="{28A0092B-C50C-407E-A947-70E740481C1C}">
                <a14:useLocalDpi xmlns:a14="http://schemas.microsoft.com/office/drawing/2010/main"/>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xmlns="" id="{BB17FFD2-DBC7-4ABB-B2A0-7E18EC1B80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64174"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25DA2D5B-EC4E-4C78-8139-F36D2F2D1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45262" y="-2"/>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a:extLst>
              <a:ext uri="{FF2B5EF4-FFF2-40B4-BE49-F238E27FC236}">
                <a16:creationId xmlns:a16="http://schemas.microsoft.com/office/drawing/2014/main" xmlns="" id="{D4AAACE2-9C9E-468F-8297-EF7B5E55FF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4EC2D87C-FC33-8B55-1037-26BE6475C52C}"/>
              </a:ext>
            </a:extLst>
          </p:cNvPr>
          <p:cNvSpPr>
            <a:spLocks noGrp="1"/>
          </p:cNvSpPr>
          <p:nvPr>
            <p:ph type="title"/>
          </p:nvPr>
        </p:nvSpPr>
        <p:spPr>
          <a:xfrm>
            <a:off x="1518412" y="1201723"/>
            <a:ext cx="4224020" cy="4454554"/>
          </a:xfrm>
        </p:spPr>
        <p:txBody>
          <a:bodyPr anchor="ctr">
            <a:normAutofit/>
          </a:bodyPr>
          <a:lstStyle/>
          <a:p>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Mitä</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 on </a:t>
            </a:r>
            <a:r>
              <a:rPr lang="en-GB" sz="5400" dirty="0" err="1"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saavutettu</a:t>
            </a:r>
            <a:r>
              <a:rPr lang="en-GB" sz="5400" dirty="0" smtClean="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a:t>
            </a:r>
            <a:endParaRPr lang="en-GB" sz="5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3" name="Inhaltsplatzhalter 2">
            <a:extLst>
              <a:ext uri="{FF2B5EF4-FFF2-40B4-BE49-F238E27FC236}">
                <a16:creationId xmlns:a16="http://schemas.microsoft.com/office/drawing/2014/main" xmlns="" id="{2D6C5903-DFB2-A0E1-10DD-328B48E59FFB}"/>
              </a:ext>
            </a:extLst>
          </p:cNvPr>
          <p:cNvSpPr>
            <a:spLocks noGrp="1"/>
          </p:cNvSpPr>
          <p:nvPr>
            <p:ph idx="1"/>
          </p:nvPr>
        </p:nvSpPr>
        <p:spPr>
          <a:xfrm>
            <a:off x="5997571" y="608844"/>
            <a:ext cx="5329250" cy="5640308"/>
          </a:xfrm>
        </p:spPr>
        <p:txBody>
          <a:bodyPr anchor="ctr">
            <a:normAutofit fontScale="85000" lnSpcReduction="20000"/>
          </a:bodyPr>
          <a:lstStyle/>
          <a:p>
            <a:pPr>
              <a:buClr>
                <a:srgbClr val="92D050"/>
              </a:buClr>
              <a:buSzPct val="60000"/>
              <a:buFont typeface="Century Gothic" panose="020B0502020202020204" pitchFamily="34" charset="0"/>
              <a:buChar char="►"/>
            </a:pPr>
            <a:r>
              <a:rPr lang="fi-FI" sz="2800" dirty="0">
                <a:latin typeface="Century Gothic" panose="020B0502020202020204" pitchFamily="34" charset="0"/>
              </a:rPr>
              <a:t>Terveysongelmia useilla roduilla - mikään </a:t>
            </a:r>
            <a:r>
              <a:rPr lang="fi-FI" sz="2800" dirty="0" smtClean="0">
                <a:latin typeface="Century Gothic" panose="020B0502020202020204" pitchFamily="34" charset="0"/>
              </a:rPr>
              <a:t>määritelmä ei puolusta koiria, </a:t>
            </a:r>
            <a:r>
              <a:rPr lang="fi-FI" sz="2800" dirty="0">
                <a:latin typeface="Century Gothic" panose="020B0502020202020204" pitchFamily="34" charset="0"/>
              </a:rPr>
              <a:t>jotka eivät ole terveitä</a:t>
            </a:r>
            <a:r>
              <a:rPr lang="fi-FI" sz="2800" dirty="0" smtClean="0">
                <a:latin typeface="Century Gothic" panose="020B0502020202020204" pitchFamily="34" charset="0"/>
              </a:rPr>
              <a:t>!</a:t>
            </a:r>
            <a:br>
              <a:rPr lang="fi-FI" sz="2800" dirty="0" smtClean="0">
                <a:latin typeface="Century Gothic" panose="020B0502020202020204" pitchFamily="34" charset="0"/>
              </a:rPr>
            </a:br>
            <a:r>
              <a:rPr lang="fi-FI" sz="2800" dirty="0" smtClean="0">
                <a:latin typeface="Century Gothic" panose="020B0502020202020204" pitchFamily="34" charset="0"/>
              </a:rPr>
              <a:t/>
            </a:r>
            <a:br>
              <a:rPr lang="fi-FI" sz="2800" dirty="0" smtClean="0">
                <a:latin typeface="Century Gothic" panose="020B0502020202020204" pitchFamily="34" charset="0"/>
              </a:rPr>
            </a:br>
            <a:r>
              <a:rPr lang="fi-FI" sz="2800" dirty="0">
                <a:latin typeface="Century Gothic" panose="020B0502020202020204" pitchFamily="34" charset="0"/>
              </a:rPr>
              <a:t>Yhä enemmän </a:t>
            </a:r>
            <a:r>
              <a:rPr lang="fi-FI" sz="2800" dirty="0" smtClean="0">
                <a:latin typeface="Century Gothic" panose="020B0502020202020204" pitchFamily="34" charset="0"/>
              </a:rPr>
              <a:t>on koiria  </a:t>
            </a:r>
            <a:r>
              <a:rPr lang="fi-FI" sz="2800" dirty="0">
                <a:latin typeface="Century Gothic" panose="020B0502020202020204" pitchFamily="34" charset="0"/>
              </a:rPr>
              <a:t>monissa </a:t>
            </a:r>
            <a:r>
              <a:rPr lang="fi-FI" sz="2800" dirty="0" smtClean="0">
                <a:latin typeface="Century Gothic" panose="020B0502020202020204" pitchFamily="34" charset="0"/>
              </a:rPr>
              <a:t>työkoiraroduissa, </a:t>
            </a:r>
            <a:r>
              <a:rPr lang="fi-FI" sz="2800" dirty="0">
                <a:latin typeface="Century Gothic" panose="020B0502020202020204" pitchFamily="34" charset="0"/>
              </a:rPr>
              <a:t>joilla on erittäin alhainen ärsytyskynnys, huono </a:t>
            </a:r>
            <a:r>
              <a:rPr lang="fi-FI" sz="2800" dirty="0" smtClean="0">
                <a:latin typeface="Century Gothic" panose="020B0502020202020204" pitchFamily="34" charset="0"/>
              </a:rPr>
              <a:t>hermorakenne </a:t>
            </a:r>
            <a:r>
              <a:rPr lang="fi-FI" sz="2800" dirty="0">
                <a:latin typeface="Century Gothic" panose="020B0502020202020204" pitchFamily="34" charset="0"/>
              </a:rPr>
              <a:t>ja jotka eivät enää </a:t>
            </a:r>
            <a:r>
              <a:rPr lang="fi-FI" sz="2800" dirty="0" smtClean="0">
                <a:latin typeface="Century Gothic" panose="020B0502020202020204" pitchFamily="34" charset="0"/>
              </a:rPr>
              <a:t>sovi ”tavallisille </a:t>
            </a:r>
            <a:r>
              <a:rPr lang="fi-FI" sz="2800" dirty="0">
                <a:latin typeface="Century Gothic" panose="020B0502020202020204" pitchFamily="34" charset="0"/>
              </a:rPr>
              <a:t>omistajille</a:t>
            </a:r>
            <a:r>
              <a:rPr lang="fi-FI" sz="2800" dirty="0" smtClean="0">
                <a:latin typeface="Century Gothic" panose="020B0502020202020204" pitchFamily="34" charset="0"/>
              </a:rPr>
              <a:t>".</a:t>
            </a:r>
            <a:br>
              <a:rPr lang="fi-FI" sz="2800" dirty="0" smtClean="0">
                <a:latin typeface="Century Gothic" panose="020B0502020202020204" pitchFamily="34" charset="0"/>
              </a:rPr>
            </a:br>
            <a:r>
              <a:rPr lang="fi-FI" sz="2800" dirty="0" smtClean="0">
                <a:latin typeface="Century Gothic" panose="020B0502020202020204" pitchFamily="34" charset="0"/>
              </a:rPr>
              <a:t/>
            </a:r>
            <a:br>
              <a:rPr lang="fi-FI" sz="2800" dirty="0" smtClean="0">
                <a:latin typeface="Century Gothic" panose="020B0502020202020204" pitchFamily="34" charset="0"/>
              </a:rPr>
            </a:br>
            <a:r>
              <a:rPr lang="fi-FI" sz="2800" dirty="0" smtClean="0">
                <a:latin typeface="Century Gothic" panose="020B0502020202020204" pitchFamily="34" charset="0"/>
              </a:rPr>
              <a:t>K</a:t>
            </a:r>
            <a:r>
              <a:rPr lang="en-US" sz="2800" dirty="0" err="1" smtClean="0">
                <a:latin typeface="Century Gothic" panose="020B0502020202020204" pitchFamily="34" charset="0"/>
              </a:rPr>
              <a:t>okeiden</a:t>
            </a:r>
            <a:r>
              <a:rPr lang="en-US" sz="2800" dirty="0" smtClean="0">
                <a:latin typeface="Century Gothic" panose="020B0502020202020204" pitchFamily="34" charset="0"/>
              </a:rPr>
              <a:t> </a:t>
            </a:r>
            <a:r>
              <a:rPr lang="en-US" sz="2800" dirty="0" err="1" smtClean="0">
                <a:latin typeface="Century Gothic" panose="020B0502020202020204" pitchFamily="34" charset="0"/>
              </a:rPr>
              <a:t>tarkoitus</a:t>
            </a:r>
            <a:r>
              <a:rPr lang="en-US" sz="2800" dirty="0" smtClean="0">
                <a:latin typeface="Century Gothic" panose="020B0502020202020204" pitchFamily="34" charset="0"/>
              </a:rPr>
              <a:t> on </a:t>
            </a:r>
            <a:r>
              <a:rPr lang="en-US" sz="2800" dirty="0" err="1" smtClean="0">
                <a:latin typeface="Century Gothic" panose="020B0502020202020204" pitchFamily="34" charset="0"/>
              </a:rPr>
              <a:t>osoittaa</a:t>
            </a:r>
            <a:r>
              <a:rPr lang="en-US" sz="2800" dirty="0" smtClean="0">
                <a:latin typeface="Century Gothic" panose="020B0502020202020204" pitchFamily="34" charset="0"/>
              </a:rPr>
              <a:t> ne </a:t>
            </a:r>
            <a:r>
              <a:rPr lang="en-US" sz="2800" dirty="0" err="1" smtClean="0">
                <a:latin typeface="Century Gothic" panose="020B0502020202020204" pitchFamily="34" charset="0"/>
              </a:rPr>
              <a:t>koirat</a:t>
            </a:r>
            <a:r>
              <a:rPr lang="en-US" sz="2800" dirty="0" smtClean="0">
                <a:latin typeface="Century Gothic" panose="020B0502020202020204" pitchFamily="34" charset="0"/>
              </a:rPr>
              <a:t>, </a:t>
            </a:r>
            <a:r>
              <a:rPr lang="en-US" sz="2800" dirty="0" err="1" smtClean="0">
                <a:latin typeface="Century Gothic" panose="020B0502020202020204" pitchFamily="34" charset="0"/>
              </a:rPr>
              <a:t>jotka</a:t>
            </a:r>
            <a:r>
              <a:rPr lang="en-US" sz="2800" dirty="0" smtClean="0">
                <a:latin typeface="Century Gothic" panose="020B0502020202020204" pitchFamily="34" charset="0"/>
              </a:rPr>
              <a:t> </a:t>
            </a:r>
            <a:r>
              <a:rPr lang="en-US" sz="2800" dirty="0" err="1" smtClean="0">
                <a:latin typeface="Century Gothic" panose="020B0502020202020204" pitchFamily="34" charset="0"/>
              </a:rPr>
              <a:t>ovat</a:t>
            </a:r>
            <a:r>
              <a:rPr lang="en-US" sz="2800" dirty="0" smtClean="0">
                <a:latin typeface="Century Gothic" panose="020B0502020202020204" pitchFamily="34" charset="0"/>
              </a:rPr>
              <a:t> </a:t>
            </a:r>
            <a:r>
              <a:rPr lang="en-US" sz="2800" dirty="0" err="1" smtClean="0">
                <a:latin typeface="Century Gothic" panose="020B0502020202020204" pitchFamily="34" charset="0"/>
              </a:rPr>
              <a:t>sopivia</a:t>
            </a:r>
            <a:r>
              <a:rPr lang="en-US" sz="2800" dirty="0" smtClean="0">
                <a:latin typeface="Century Gothic" panose="020B0502020202020204" pitchFamily="34" charset="0"/>
              </a:rPr>
              <a:t> </a:t>
            </a:r>
            <a:r>
              <a:rPr lang="en-US" sz="2800" dirty="0" err="1" smtClean="0">
                <a:latin typeface="Century Gothic" panose="020B0502020202020204" pitchFamily="34" charset="0"/>
              </a:rPr>
              <a:t>jalostukseen</a:t>
            </a:r>
            <a:r>
              <a:rPr lang="en-US" sz="2800" dirty="0" smtClean="0">
                <a:latin typeface="Century Gothic" panose="020B0502020202020204" pitchFamily="34" charset="0"/>
              </a:rPr>
              <a:t>.</a:t>
            </a:r>
            <a:endParaRPr lang="de-AT" sz="2800" dirty="0">
              <a:latin typeface="Century Gothic" panose="020B0502020202020204" pitchFamily="34" charset="0"/>
            </a:endParaRPr>
          </a:p>
        </p:txBody>
      </p:sp>
      <p:pic>
        <p:nvPicPr>
          <p:cNvPr id="4" name="Immagine 3">
            <a:extLst>
              <a:ext uri="{FF2B5EF4-FFF2-40B4-BE49-F238E27FC236}">
                <a16:creationId xmlns:a16="http://schemas.microsoft.com/office/drawing/2014/main" xmlns="" id="{EBAE36DE-8398-6EBD-E040-80896AD418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24025" y="6292158"/>
            <a:ext cx="565842" cy="565842"/>
          </a:xfrm>
          <a:prstGeom prst="rect">
            <a:avLst/>
          </a:prstGeom>
        </p:spPr>
      </p:pic>
    </p:spTree>
    <p:extLst>
      <p:ext uri="{BB962C8B-B14F-4D97-AF65-F5344CB8AC3E}">
        <p14:creationId xmlns:p14="http://schemas.microsoft.com/office/powerpoint/2010/main" val="1846359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TotalTime>
  <Words>3405</Words>
  <Application>Microsoft Office PowerPoint</Application>
  <PresentationFormat>Laajakuva</PresentationFormat>
  <Paragraphs>431</Paragraphs>
  <Slides>81</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81</vt:i4>
      </vt:variant>
    </vt:vector>
  </HeadingPairs>
  <TitlesOfParts>
    <vt:vector size="88" baseType="lpstr">
      <vt:lpstr>Arial</vt:lpstr>
      <vt:lpstr>Calibri</vt:lpstr>
      <vt:lpstr>Century Gothic</vt:lpstr>
      <vt:lpstr>MS Shell Dlg 2</vt:lpstr>
      <vt:lpstr>Wingdings</vt:lpstr>
      <vt:lpstr>Wingdings 3</vt:lpstr>
      <vt:lpstr>Madison</vt:lpstr>
      <vt:lpstr>PowerPoint-esitys</vt:lpstr>
      <vt:lpstr>Aiheet</vt:lpstr>
      <vt:lpstr>Yleisesti</vt:lpstr>
      <vt:lpstr>Tavoitteet jalostuksessa</vt:lpstr>
      <vt:lpstr>Koiran omistajan vaatimukset</vt:lpstr>
      <vt:lpstr>Rekisteröityjen koirien kasvattamien tarkoitus</vt:lpstr>
      <vt:lpstr>Kehitys viime vuosikymmeninä</vt:lpstr>
      <vt:lpstr>Mikä on usempien kasvattajien tavoite?</vt:lpstr>
      <vt:lpstr>Mitä on saavutettu?</vt:lpstr>
      <vt:lpstr>Tuomareiden vastuu</vt:lpstr>
      <vt:lpstr>Mitä voimme arvostella?</vt:lpstr>
      <vt:lpstr>Ärsytys - Ärsytyskynnys</vt:lpstr>
      <vt:lpstr>Stressi tarkoittaa painetta, rasitusta</vt:lpstr>
      <vt:lpstr>Stressi</vt:lpstr>
      <vt:lpstr>Vakuuttava käyttäytyminen</vt:lpstr>
      <vt:lpstr>Järjestäjän vastuut</vt:lpstr>
      <vt:lpstr>Kokeen aloitus ja lopetus</vt:lpstr>
      <vt:lpstr>Kesketys</vt:lpstr>
      <vt:lpstr>Keskeytyksen perusteet</vt:lpstr>
      <vt:lpstr>Hylkäämisen perusteet</vt:lpstr>
      <vt:lpstr>Shy dogs</vt:lpstr>
      <vt:lpstr>Ääni- komennot</vt:lpstr>
      <vt:lpstr>Arvostelu</vt:lpstr>
      <vt:lpstr>TRACKING</vt:lpstr>
      <vt:lpstr>Jäljen arvostelu</vt:lpstr>
      <vt:lpstr>Jäljestämien liinassa tai vapaana</vt:lpstr>
      <vt:lpstr>Lähettämisen arvostelu</vt:lpstr>
      <vt:lpstr>Evaluation of the angles</vt:lpstr>
      <vt:lpstr>Ohjaaminen jäljellä</vt:lpstr>
      <vt:lpstr>Jäljen arvostelu</vt:lpstr>
      <vt:lpstr>Keskeytys jäljellä</vt:lpstr>
      <vt:lpstr>Esineet</vt:lpstr>
      <vt:lpstr>Esineet</vt:lpstr>
      <vt:lpstr>Esineet</vt:lpstr>
      <vt:lpstr>Kehuminen ja esineeltä lähettäminen</vt:lpstr>
      <vt:lpstr>Esineet ottaminen</vt:lpstr>
      <vt:lpstr>OBIDIENCE</vt:lpstr>
      <vt:lpstr>Yleiset vaatimukset</vt:lpstr>
      <vt:lpstr>Lisäkaskyt</vt:lpstr>
      <vt:lpstr>Lisäkäskyt 2 osaisessa liikkeessä</vt:lpstr>
      <vt:lpstr>Tauottaminen</vt:lpstr>
      <vt:lpstr>Sääntö- määräiset vähennykset</vt:lpstr>
      <vt:lpstr>Seuraamisen aloitus</vt:lpstr>
      <vt:lpstr>Free heling 15 points</vt:lpstr>
      <vt:lpstr>Example</vt:lpstr>
      <vt:lpstr>Liikkeen osat</vt:lpstr>
      <vt:lpstr>Primary and secondary part</vt:lpstr>
      <vt:lpstr>Points of this practice division</vt:lpstr>
      <vt:lpstr>Example</vt:lpstr>
      <vt:lpstr>Example</vt:lpstr>
      <vt:lpstr>Tasamaa nouto</vt:lpstr>
      <vt:lpstr>Esineen heittäminen</vt:lpstr>
      <vt:lpstr>Hyppynouto ja estenouto</vt:lpstr>
      <vt:lpstr>Etäisyys esteestä</vt:lpstr>
      <vt:lpstr>Hyppynouto</vt:lpstr>
      <vt:lpstr>Eteenlähettäminen ja maahanmeno</vt:lpstr>
      <vt:lpstr>Send away with laying down</vt:lpstr>
      <vt:lpstr>PowerPoint-esitys</vt:lpstr>
      <vt:lpstr>Paikallaolo häiriön alaisena</vt:lpstr>
      <vt:lpstr>PROTECTION</vt:lpstr>
      <vt:lpstr>Perusteet</vt:lpstr>
      <vt:lpstr>Phases of defense exercises</vt:lpstr>
      <vt:lpstr>Different priorities, for example with uncalm grip</vt:lpstr>
      <vt:lpstr>Search of the helper</vt:lpstr>
      <vt:lpstr>Search of the helper</vt:lpstr>
      <vt:lpstr>Hold and Bark</vt:lpstr>
      <vt:lpstr>PowerPoint-esitys</vt:lpstr>
      <vt:lpstr>Recall to the basic position</vt:lpstr>
      <vt:lpstr>Prevention of escape attempt</vt:lpstr>
      <vt:lpstr>Prevention of escape attempt</vt:lpstr>
      <vt:lpstr>The dog leaves the laying down before the escape attempt</vt:lpstr>
      <vt:lpstr>Attack from the guarding phase</vt:lpstr>
      <vt:lpstr>Leave the helper</vt:lpstr>
      <vt:lpstr>Back transport</vt:lpstr>
      <vt:lpstr>PowerPoint-esitys</vt:lpstr>
      <vt:lpstr>PowerPoint-esitys</vt:lpstr>
      <vt:lpstr>Side transport after the attack from the back transport</vt:lpstr>
      <vt:lpstr>Attack on the dog from movement</vt:lpstr>
      <vt:lpstr>Leave the helper</vt:lpstr>
      <vt:lpstr>Termination in the protection exercise</vt:lpstr>
      <vt:lpstr>PowerPoint-esitys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in Baumgarten am  4. Dezember 2022</dc:title>
  <dc:creator>Robert</dc:creator>
  <cp:lastModifiedBy>Microsoft-tili</cp:lastModifiedBy>
  <cp:revision>73</cp:revision>
  <dcterms:created xsi:type="dcterms:W3CDTF">2022-11-28T11:06:54Z</dcterms:created>
  <dcterms:modified xsi:type="dcterms:W3CDTF">2023-04-19T12:03:23Z</dcterms:modified>
</cp:coreProperties>
</file>